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3" r:id="rId12"/>
    <p:sldId id="331" r:id="rId13"/>
    <p:sldId id="330" r:id="rId14"/>
    <p:sldId id="329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5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2575" y="2952750"/>
            <a:ext cx="908685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10800000" cy="70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0880" y="836295"/>
            <a:ext cx="540512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25" y="1484445"/>
            <a:ext cx="10800000" cy="5176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23570" y="1700530"/>
            <a:ext cx="383159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9615" y="2493010"/>
            <a:ext cx="405320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0880" y="3284855"/>
            <a:ext cx="8190865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3570" y="4196715"/>
            <a:ext cx="10253980" cy="152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815239" y="6060428"/>
            <a:ext cx="4304761" cy="409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96000" y="764540"/>
            <a:ext cx="296481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82820" y="2493010"/>
            <a:ext cx="5549265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5" grpId="0" bldLvl="0" animBg="1"/>
      <p:bldP spid="19" grpId="0" bldLvl="0" animBg="1"/>
      <p:bldP spid="30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10" y="576395"/>
            <a:ext cx="10800000" cy="4662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74567" y="4609423"/>
            <a:ext cx="847619" cy="400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662"/>
          <a:stretch>
            <a:fillRect/>
          </a:stretch>
        </p:blipFill>
        <p:spPr>
          <a:xfrm>
            <a:off x="8976360" y="4076700"/>
            <a:ext cx="2653030" cy="2647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70" y="646880"/>
            <a:ext cx="10800000" cy="2782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662"/>
          <a:stretch>
            <a:fillRect/>
          </a:stretch>
        </p:blipFill>
        <p:spPr>
          <a:xfrm>
            <a:off x="4872355" y="3356610"/>
            <a:ext cx="3154045" cy="3146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110"/>
            <a:ext cx="10800000" cy="3734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71" r="28658"/>
          <a:stretch>
            <a:fillRect/>
          </a:stretch>
        </p:blipFill>
        <p:spPr>
          <a:xfrm>
            <a:off x="7320280" y="3573145"/>
            <a:ext cx="2870835" cy="2922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5429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124585"/>
            <a:ext cx="10224135" cy="172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3570" y="2853055"/>
            <a:ext cx="9555480" cy="121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23570" y="4220845"/>
            <a:ext cx="873315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23570" y="5156835"/>
            <a:ext cx="8156575" cy="1163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21" grpId="0" bldLvl="0" animBg="1"/>
      <p:bldP spid="2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48640" y="1052830"/>
            <a:ext cx="9556115" cy="1222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2564765"/>
            <a:ext cx="5655310" cy="111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95325" y="4004945"/>
            <a:ext cx="4365625" cy="1216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23570" y="5373370"/>
            <a:ext cx="3125470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  <p:bldP spid="21" grpId="0" bldLvl="0" animBg="1"/>
      <p:bldP spid="2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52975"/>
            <a:ext cx="10800000" cy="944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815" y="1124585"/>
            <a:ext cx="8961755" cy="91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476065"/>
            <a:ext cx="10800000" cy="4682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659"/>
          <a:stretch>
            <a:fillRect/>
          </a:stretch>
        </p:blipFill>
        <p:spPr>
          <a:xfrm>
            <a:off x="4728210" y="3716655"/>
            <a:ext cx="2302510" cy="3026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48571" y="2173552"/>
            <a:ext cx="838095" cy="390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81904" y="2173552"/>
            <a:ext cx="780953" cy="390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659"/>
          <a:stretch>
            <a:fillRect/>
          </a:stretch>
        </p:blipFill>
        <p:spPr>
          <a:xfrm>
            <a:off x="4512310" y="2564765"/>
            <a:ext cx="2952840" cy="3881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96190" y="3116414"/>
            <a:ext cx="600000" cy="40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39" r="37330"/>
          <a:stretch>
            <a:fillRect/>
          </a:stretch>
        </p:blipFill>
        <p:spPr>
          <a:xfrm>
            <a:off x="6096000" y="2636520"/>
            <a:ext cx="3383825" cy="3881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00952" y="3023236"/>
            <a:ext cx="600000" cy="400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36"/>
          <a:stretch>
            <a:fillRect/>
          </a:stretch>
        </p:blipFill>
        <p:spPr>
          <a:xfrm>
            <a:off x="4439920" y="3717290"/>
            <a:ext cx="3082925" cy="3021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91428" y="2143607"/>
            <a:ext cx="1828570" cy="457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89100" y="2795905"/>
            <a:ext cx="6074410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96190" y="2182365"/>
            <a:ext cx="600000" cy="400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996"/>
          <a:stretch>
            <a:fillRect/>
          </a:stretch>
        </p:blipFill>
        <p:spPr>
          <a:xfrm>
            <a:off x="4079875" y="2996565"/>
            <a:ext cx="3240495" cy="3746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25" y="627830"/>
            <a:ext cx="10800000" cy="280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68" r="37330"/>
          <a:stretch>
            <a:fillRect/>
          </a:stretch>
        </p:blipFill>
        <p:spPr>
          <a:xfrm>
            <a:off x="4799965" y="3356610"/>
            <a:ext cx="2863850" cy="3311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2024-07-23T11:54:19Z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