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2" r:id="rId6"/>
    <p:sldId id="317" r:id="rId7"/>
    <p:sldId id="319" r:id="rId8"/>
    <p:sldId id="321" r:id="rId9"/>
    <p:sldId id="324" r:id="rId10"/>
    <p:sldId id="325" r:id="rId11"/>
    <p:sldId id="326" r:id="rId12"/>
    <p:sldId id="327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0" name="yt_shape_1268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79" name="yt_image_1267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2" name="yt_shape_1268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683" name="yt_shape_12683"/>
          <p:cNvSpPr txBox="1"/>
          <p:nvPr/>
        </p:nvSpPr>
        <p:spPr>
          <a:xfrm>
            <a:off x="540000" y="1971599"/>
            <a:ext cx="75212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4" name="yt_table_126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19483"/>
              </p:ext>
            </p:extLst>
          </p:nvPr>
        </p:nvGraphicFramePr>
        <p:xfrm>
          <a:off x="540056" y="2450902"/>
          <a:ext cx="719042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p:sp>
        <p:nvSpPr>
          <p:cNvPr id="12686" name="yt_shape_12686"/>
          <p:cNvSpPr txBox="1"/>
          <p:nvPr/>
        </p:nvSpPr>
        <p:spPr>
          <a:xfrm>
            <a:off x="540000" y="3452456"/>
            <a:ext cx="7362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7" name="yt_table_126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129062"/>
              </p:ext>
            </p:extLst>
          </p:nvPr>
        </p:nvGraphicFramePr>
        <p:xfrm>
          <a:off x="540056" y="3931759"/>
          <a:ext cx="648081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1804988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p:sp>
        <p:nvSpPr>
          <p:cNvPr id="12689" name="yt_shape_12689"/>
          <p:cNvSpPr txBox="1"/>
          <p:nvPr/>
        </p:nvSpPr>
        <p:spPr>
          <a:xfrm>
            <a:off x="540119" y="49333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35ef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0" name="yt_table_126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1090"/>
              </p:ext>
            </p:extLst>
          </p:nvPr>
        </p:nvGraphicFramePr>
        <p:xfrm>
          <a:off x="540056" y="5892748"/>
          <a:ext cx="7962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pic>
        <p:nvPicPr>
          <p:cNvPr id="3" name="yt_shape_1721657298050">
            <a:extLst>
              <a:ext uri="{FF2B5EF4-FFF2-40B4-BE49-F238E27FC236}">
                <a16:creationId xmlns:a16="http://schemas.microsoft.com/office/drawing/2014/main" id="{ADE97CBA-E027-3297-3509-6101F1B07A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CE0C9C-E10A-26DC-90A0-AD42350483C7}"/>
              </a:ext>
            </a:extLst>
          </p:cNvPr>
          <p:cNvSpPr txBox="1"/>
          <p:nvPr/>
        </p:nvSpPr>
        <p:spPr>
          <a:xfrm>
            <a:off x="70857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3A70EE-C8D6-0FEA-6C01-4F1D3CE295DC}"/>
              </a:ext>
            </a:extLst>
          </p:cNvPr>
          <p:cNvSpPr txBox="1"/>
          <p:nvPr/>
        </p:nvSpPr>
        <p:spPr>
          <a:xfrm>
            <a:off x="6911114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C42E9F-8A1F-B336-2360-7A8CEC97678D}"/>
              </a:ext>
            </a:extLst>
          </p:cNvPr>
          <p:cNvSpPr txBox="1"/>
          <p:nvPr/>
        </p:nvSpPr>
        <p:spPr>
          <a:xfrm>
            <a:off x="1059708" y="5361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在练习整式的加减时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嘉淇错将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79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所算的结果为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求该题的正确计算结果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0756f"/>
              </a:rPr>
              <a:t>）－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029556-2A12-FCE7-4B7A-357A5F2A1E90}"/>
              </a:ext>
            </a:extLst>
          </p:cNvPr>
          <p:cNvSpPr txBox="1"/>
          <p:nvPr/>
        </p:nvSpPr>
        <p:spPr>
          <a:xfrm>
            <a:off x="450108" y="2279658"/>
            <a:ext cx="662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00CC52-8456-D4B2-EC60-3800B1B98E53}"/>
              </a:ext>
            </a:extLst>
          </p:cNvPr>
          <p:cNvSpPr txBox="1"/>
          <p:nvPr/>
        </p:nvSpPr>
        <p:spPr>
          <a:xfrm>
            <a:off x="450108" y="2755146"/>
            <a:ext cx="893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E3D77A-7291-BEEC-D59A-18D7A267CFEA}"/>
              </a:ext>
            </a:extLst>
          </p:cNvPr>
          <p:cNvSpPr txBox="1"/>
          <p:nvPr/>
        </p:nvSpPr>
        <p:spPr>
          <a:xfrm>
            <a:off x="450108" y="3230634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EF6D5B-9A61-364C-79E3-B884292D2CF3}"/>
              </a:ext>
            </a:extLst>
          </p:cNvPr>
          <p:cNvSpPr txBox="1"/>
          <p:nvPr/>
        </p:nvSpPr>
        <p:spPr>
          <a:xfrm>
            <a:off x="450108" y="4181610"/>
            <a:ext cx="10914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0756f"/>
              </a:rPr>
              <a:t>）－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AB9112-1FCD-48A2-FF38-6FB50EAD7F6B}"/>
              </a:ext>
            </a:extLst>
          </p:cNvPr>
          <p:cNvSpPr txBox="1"/>
          <p:nvPr/>
        </p:nvSpPr>
        <p:spPr>
          <a:xfrm>
            <a:off x="450108" y="4657098"/>
            <a:ext cx="830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6" name="yt_shape_1273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利用整体思想巧求整式的值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在整式的化简求值中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0_543fa"/>
              </a:rPr>
              <a:t>当单个字母的值不易求出或化简后的结果与已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知值的式子相关联时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需要将已知式子的值整体带入计算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9" name="yt_table_127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761758"/>
              </p:ext>
            </p:extLst>
          </p:nvPr>
        </p:nvGraphicFramePr>
        <p:xfrm>
          <a:off x="540056" y="2801561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sp>
        <p:nvSpPr>
          <p:cNvPr id="12741" name="yt_shape_12741"/>
          <p:cNvSpPr txBox="1"/>
          <p:nvPr/>
        </p:nvSpPr>
        <p:spPr>
          <a:xfrm>
            <a:off x="540000" y="3327732"/>
            <a:ext cx="7954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2" name="yt_table_127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824636"/>
              </p:ext>
            </p:extLst>
          </p:nvPr>
        </p:nvGraphicFramePr>
        <p:xfrm>
          <a:off x="540056" y="3807035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2ECB6DC-A2D8-55CA-5BB0-566215EAF121}"/>
              </a:ext>
            </a:extLst>
          </p:cNvPr>
          <p:cNvSpPr txBox="1"/>
          <p:nvPr/>
        </p:nvSpPr>
        <p:spPr>
          <a:xfrm>
            <a:off x="10238632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35C056-7701-319C-B0F8-45E2FF823C6C}"/>
              </a:ext>
            </a:extLst>
          </p:cNvPr>
          <p:cNvSpPr txBox="1"/>
          <p:nvPr/>
        </p:nvSpPr>
        <p:spPr>
          <a:xfrm>
            <a:off x="7514364" y="32809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368" y="4333311"/>
            <a:ext cx="1123324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的值为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zh-CN" altLang="en-US"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837B12-60DE-41B9-1E25-0E7D184DC135}"/>
              </a:ext>
            </a:extLst>
          </p:cNvPr>
          <p:cNvSpPr txBox="1"/>
          <p:nvPr/>
        </p:nvSpPr>
        <p:spPr>
          <a:xfrm>
            <a:off x="10238632" y="42825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000" y="909300"/>
            <a:ext cx="10975762" cy="137965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3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D1CDA9-D1EA-F020-135C-DEBEF085074F}"/>
              </a:ext>
            </a:extLst>
          </p:cNvPr>
          <p:cNvSpPr txBox="1"/>
          <p:nvPr/>
        </p:nvSpPr>
        <p:spPr>
          <a:xfrm>
            <a:off x="6596789" y="83671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2D1E94-F5E9-2A14-9EA6-A53575BD4040}"/>
              </a:ext>
            </a:extLst>
          </p:cNvPr>
          <p:cNvSpPr txBox="1"/>
          <p:nvPr/>
        </p:nvSpPr>
        <p:spPr>
          <a:xfrm>
            <a:off x="8755789" y="131220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F04A1C-A945-38A0-5ECC-A30985E2D1EC}"/>
              </a:ext>
            </a:extLst>
          </p:cNvPr>
          <p:cNvSpPr txBox="1"/>
          <p:nvPr/>
        </p:nvSpPr>
        <p:spPr>
          <a:xfrm>
            <a:off x="449989" y="2263176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9D8385-CD32-8C6C-B557-F846BF7EC854}"/>
              </a:ext>
            </a:extLst>
          </p:cNvPr>
          <p:cNvSpPr txBox="1"/>
          <p:nvPr/>
        </p:nvSpPr>
        <p:spPr>
          <a:xfrm>
            <a:off x="449989" y="2738664"/>
            <a:ext cx="445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5573F6-C6A3-1C28-5C09-EFB5E2007AEA}"/>
              </a:ext>
            </a:extLst>
          </p:cNvPr>
          <p:cNvSpPr txBox="1"/>
          <p:nvPr/>
        </p:nvSpPr>
        <p:spPr>
          <a:xfrm>
            <a:off x="1069252" y="3214152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76516A-6848-416F-5032-9381829B1570}"/>
              </a:ext>
            </a:extLst>
          </p:cNvPr>
          <p:cNvSpPr txBox="1"/>
          <p:nvPr/>
        </p:nvSpPr>
        <p:spPr>
          <a:xfrm>
            <a:off x="1069252" y="3689640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B57627-899B-E239-5478-5D42A3E7EDC9}"/>
              </a:ext>
            </a:extLst>
          </p:cNvPr>
          <p:cNvSpPr txBox="1"/>
          <p:nvPr/>
        </p:nvSpPr>
        <p:spPr>
          <a:xfrm>
            <a:off x="1069252" y="41651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73D60D-1089-0500-5C3B-ED98FB9F4198}"/>
              </a:ext>
            </a:extLst>
          </p:cNvPr>
          <p:cNvSpPr txBox="1"/>
          <p:nvPr/>
        </p:nvSpPr>
        <p:spPr>
          <a:xfrm>
            <a:off x="1069252" y="46406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2" name="yt_shape_12692"/>
          <p:cNvSpPr txBox="1"/>
          <p:nvPr/>
        </p:nvSpPr>
        <p:spPr>
          <a:xfrm>
            <a:off x="540000" y="900000"/>
            <a:ext cx="87283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一个整式减去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则这个整式为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3" name="yt_table_126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723700"/>
              </p:ext>
            </p:extLst>
          </p:nvPr>
        </p:nvGraphicFramePr>
        <p:xfrm>
          <a:off x="540056" y="1379303"/>
          <a:ext cx="6083618" cy="950976"/>
        </p:xfrm>
        <a:graphic>
          <a:graphicData uri="http://schemas.openxmlformats.org/drawingml/2006/table">
            <a:tbl>
              <a:tblPr/>
              <a:tblGrid>
                <a:gridCol w="3164205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91941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12695" name="yt_shape_12695"/>
          <p:cNvSpPr txBox="1"/>
          <p:nvPr/>
        </p:nvSpPr>
        <p:spPr>
          <a:xfrm>
            <a:off x="540000" y="2380857"/>
            <a:ext cx="858087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A45DB7-0294-6A79-3FB4-67BA75FA4453}"/>
              </a:ext>
            </a:extLst>
          </p:cNvPr>
          <p:cNvSpPr txBox="1"/>
          <p:nvPr/>
        </p:nvSpPr>
        <p:spPr>
          <a:xfrm>
            <a:off x="82811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6677C4-AC6F-9C93-F138-958FBBBC7B4D}"/>
              </a:ext>
            </a:extLst>
          </p:cNvPr>
          <p:cNvSpPr txBox="1"/>
          <p:nvPr/>
        </p:nvSpPr>
        <p:spPr>
          <a:xfrm>
            <a:off x="7881076" y="233405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" name="yt_shape_12697"/>
          <p:cNvSpPr txBox="1"/>
          <p:nvPr/>
        </p:nvSpPr>
        <p:spPr>
          <a:xfrm>
            <a:off x="509480" y="1281594"/>
            <a:ext cx="567142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3DF7BE-511E-82E9-69AD-6E4D041B23CE}"/>
              </a:ext>
            </a:extLst>
          </p:cNvPr>
          <p:cNvSpPr txBox="1"/>
          <p:nvPr/>
        </p:nvSpPr>
        <p:spPr>
          <a:xfrm>
            <a:off x="419469" y="1710276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80DBC3-F2C3-7377-620D-1E53D5E7E0C3}"/>
              </a:ext>
            </a:extLst>
          </p:cNvPr>
          <p:cNvSpPr txBox="1"/>
          <p:nvPr/>
        </p:nvSpPr>
        <p:spPr>
          <a:xfrm>
            <a:off x="1660818" y="2185764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A7849F-6C11-488F-070F-2B5559913B40}"/>
              </a:ext>
            </a:extLst>
          </p:cNvPr>
          <p:cNvSpPr txBox="1"/>
          <p:nvPr/>
        </p:nvSpPr>
        <p:spPr>
          <a:xfrm>
            <a:off x="419469" y="3136740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0D571C-6BDE-A23C-EF2C-17499DDE1C94}"/>
              </a:ext>
            </a:extLst>
          </p:cNvPr>
          <p:cNvSpPr txBox="1"/>
          <p:nvPr/>
        </p:nvSpPr>
        <p:spPr>
          <a:xfrm>
            <a:off x="1631504" y="3630719"/>
            <a:ext cx="1454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4B255D-A3BF-4E16-AF39-2D037295DDD4}"/>
              </a:ext>
            </a:extLst>
          </p:cNvPr>
          <p:cNvSpPr txBox="1"/>
          <p:nvPr/>
        </p:nvSpPr>
        <p:spPr>
          <a:xfrm>
            <a:off x="419469" y="4563204"/>
            <a:ext cx="549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E3FC0C-D83C-C4AD-EC79-28EFDA991BF6}"/>
              </a:ext>
            </a:extLst>
          </p:cNvPr>
          <p:cNvSpPr txBox="1"/>
          <p:nvPr/>
        </p:nvSpPr>
        <p:spPr>
          <a:xfrm>
            <a:off x="1642306" y="5154191"/>
            <a:ext cx="2505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764704"/>
            <a:ext cx="149271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704" name="yt_shape_12704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ca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则小明比小刚少花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5" name="yt_table_127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48555"/>
              </p:ext>
            </p:extLst>
          </p:nvPr>
        </p:nvGraphicFramePr>
        <p:xfrm>
          <a:off x="540056" y="2348869"/>
          <a:ext cx="6715443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290036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sp>
        <p:nvSpPr>
          <p:cNvPr id="12707" name="yt_shape_12707"/>
          <p:cNvSpPr txBox="1"/>
          <p:nvPr/>
        </p:nvSpPr>
        <p:spPr>
          <a:xfrm>
            <a:off x="540119" y="335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三角形的三边长分别为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ac82,isEnd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个三角形的周长是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08" name="yt_shape_12708"/>
          <p:cNvSpPr txBox="1"/>
          <p:nvPr/>
        </p:nvSpPr>
        <p:spPr>
          <a:xfrm>
            <a:off x="540119" y="4309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两堆棋子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将第一堆的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个棋子移到第二堆之后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a0c4,isEnd"/>
              </a:rPr>
              <a:t>第二堆棋子数就成了第一堆棋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设第一堆原有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则第二堆原有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298125">
            <a:extLst>
              <a:ext uri="{FF2B5EF4-FFF2-40B4-BE49-F238E27FC236}">
                <a16:creationId xmlns:a16="http://schemas.microsoft.com/office/drawing/2014/main" id="{F6A190FF-511F-9CAB-DA02-C83D88F57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3881C4-3A43-E1B0-A7EB-7348FBBF6526}"/>
              </a:ext>
            </a:extLst>
          </p:cNvPr>
          <p:cNvSpPr txBox="1"/>
          <p:nvPr/>
        </p:nvSpPr>
        <p:spPr>
          <a:xfrm>
            <a:off x="80701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A7B50E-3C60-4F18-514B-085562526D11}"/>
              </a:ext>
            </a:extLst>
          </p:cNvPr>
          <p:cNvSpPr txBox="1"/>
          <p:nvPr/>
        </p:nvSpPr>
        <p:spPr>
          <a:xfrm>
            <a:off x="3193308" y="3779105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34A39-636A-4E02-C901-F6AFFD3B963D}"/>
              </a:ext>
            </a:extLst>
          </p:cNvPr>
          <p:cNvSpPr txBox="1"/>
          <p:nvPr/>
        </p:nvSpPr>
        <p:spPr>
          <a:xfrm>
            <a:off x="7403357" y="4738540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11" name="yt_shape_12711"/>
              <p:cNvSpPr txBox="1"/>
              <p:nvPr/>
            </p:nvSpPr>
            <p:spPr>
              <a:xfrm>
                <a:off x="551384" y="2011415"/>
                <a:ext cx="6012864" cy="258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这三名同学的年龄之和是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11" name="yt_shape_127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11415"/>
                <a:ext cx="6012864" cy="2583912"/>
              </a:xfrm>
              <a:prstGeom prst="rect">
                <a:avLst/>
              </a:prstGeom>
              <a:blipFill>
                <a:blip r:embed="rId2"/>
                <a:stretch>
                  <a:fillRect l="-3040" t="-2123" r="-2128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F343B2-A770-D905-3B1D-BC0BCDE26607}"/>
              </a:ext>
            </a:extLst>
          </p:cNvPr>
          <p:cNvSpPr txBox="1"/>
          <p:nvPr/>
        </p:nvSpPr>
        <p:spPr>
          <a:xfrm>
            <a:off x="461373" y="196460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78B63F-ACB7-977C-92DA-CF0E86CAD445}"/>
                  </a:ext>
                </a:extLst>
              </p:cNvPr>
              <p:cNvSpPr txBox="1"/>
              <p:nvPr/>
            </p:nvSpPr>
            <p:spPr>
              <a:xfrm>
                <a:off x="833375" y="2440097"/>
                <a:ext cx="5190617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78B63F-ACB7-977C-92DA-CF0E86CAD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375" y="2440097"/>
                <a:ext cx="5190617" cy="801701"/>
              </a:xfrm>
              <a:prstGeom prst="rect">
                <a:avLst/>
              </a:prstGeom>
              <a:blipFill>
                <a:blip r:embed="rId3"/>
                <a:stretch>
                  <a:fillRect l="-1880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9D07ECD-A04E-5BA2-B6B1-3E27AA33DC85}"/>
              </a:ext>
            </a:extLst>
          </p:cNvPr>
          <p:cNvSpPr txBox="1"/>
          <p:nvPr/>
        </p:nvSpPr>
        <p:spPr>
          <a:xfrm>
            <a:off x="785750" y="3148186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C8979A-752D-4E47-9B42-E1946DE1E0C8}"/>
              </a:ext>
            </a:extLst>
          </p:cNvPr>
          <p:cNvSpPr txBox="1"/>
          <p:nvPr/>
        </p:nvSpPr>
        <p:spPr>
          <a:xfrm>
            <a:off x="785750" y="3623674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8BB9F1-2D2B-9E0C-FFF1-134161000BE1}"/>
              </a:ext>
            </a:extLst>
          </p:cNvPr>
          <p:cNvSpPr txBox="1"/>
          <p:nvPr/>
        </p:nvSpPr>
        <p:spPr>
          <a:xfrm>
            <a:off x="461373" y="4099162"/>
            <a:ext cx="61347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这三名同学的年龄之和是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09"/>
              <p:cNvSpPr txBox="1"/>
              <p:nvPr/>
            </p:nvSpPr>
            <p:spPr>
              <a:xfrm>
                <a:off x="551384" y="83671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已知小明的年龄是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小红的年龄比小明的年龄的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2337"/>
                  </a:rPr>
                  <a:t>小华的年龄比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小红年龄的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求这三名同学的年龄之和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6712"/>
                <a:ext cx="11492915" cy="1119024"/>
              </a:xfrm>
              <a:prstGeom prst="rect">
                <a:avLst/>
              </a:prstGeom>
              <a:blipFill>
                <a:blip r:embed="rId4"/>
                <a:stretch>
                  <a:fillRect l="-159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4" name="yt_shape_12714"/>
          <p:cNvSpPr txBox="1"/>
          <p:nvPr/>
        </p:nvSpPr>
        <p:spPr>
          <a:xfrm>
            <a:off x="540000" y="900000"/>
            <a:ext cx="941424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漏括号导致错误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这个多项式为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C003B4-FFB0-C5E4-D189-0A4EDEB9D6BE}"/>
              </a:ext>
            </a:extLst>
          </p:cNvPr>
          <p:cNvSpPr txBox="1"/>
          <p:nvPr/>
        </p:nvSpPr>
        <p:spPr>
          <a:xfrm>
            <a:off x="449989" y="1804170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9EE818-4374-8BFA-663F-D56473A413E2}"/>
              </a:ext>
            </a:extLst>
          </p:cNvPr>
          <p:cNvSpPr txBox="1"/>
          <p:nvPr/>
        </p:nvSpPr>
        <p:spPr>
          <a:xfrm>
            <a:off x="903110" y="2279658"/>
            <a:ext cx="425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04A7B6-963D-3A85-7B1E-9F34BA70D4F0}"/>
              </a:ext>
            </a:extLst>
          </p:cNvPr>
          <p:cNvSpPr txBox="1"/>
          <p:nvPr/>
        </p:nvSpPr>
        <p:spPr>
          <a:xfrm>
            <a:off x="903110" y="2755146"/>
            <a:ext cx="2511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219214-6B38-0F2E-D86E-160141212365}"/>
              </a:ext>
            </a:extLst>
          </p:cNvPr>
          <p:cNvSpPr txBox="1"/>
          <p:nvPr/>
        </p:nvSpPr>
        <p:spPr>
          <a:xfrm>
            <a:off x="449989" y="3230634"/>
            <a:ext cx="46455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这个多项式为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9" name="yt_shape_1271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18" name="yt_image_1271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1" name="yt_shape_12721"/>
          <p:cNvSpPr txBox="1"/>
          <p:nvPr/>
        </p:nvSpPr>
        <p:spPr>
          <a:xfrm>
            <a:off x="540000" y="1482165"/>
            <a:ext cx="103041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2" name="yt_table_127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2481"/>
              </p:ext>
            </p:extLst>
          </p:nvPr>
        </p:nvGraphicFramePr>
        <p:xfrm>
          <a:off x="540056" y="1961468"/>
          <a:ext cx="49803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sp>
        <p:nvSpPr>
          <p:cNvPr id="12724" name="yt_shape_12724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5ca,isEnd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25" name="yt_image_12725" title="H_22.8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786" y="4074821"/>
            <a:ext cx="3408426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650981-2542-2376-2E10-0143448071A2}"/>
              </a:ext>
            </a:extLst>
          </p:cNvPr>
          <p:cNvSpPr txBox="1"/>
          <p:nvPr/>
        </p:nvSpPr>
        <p:spPr>
          <a:xfrm>
            <a:off x="984163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E989AF-91F2-83D9-EBDE-C8C54775492B}"/>
              </a:ext>
            </a:extLst>
          </p:cNvPr>
          <p:cNvSpPr txBox="1"/>
          <p:nvPr/>
        </p:nvSpPr>
        <p:spPr>
          <a:xfrm>
            <a:off x="3983883" y="3391704"/>
            <a:ext cx="137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7" name="yt_shape_1272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a9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130365-0AAA-4744-3451-A3E4D93E10C3}"/>
              </a:ext>
            </a:extLst>
          </p:cNvPr>
          <p:cNvSpPr txBox="1"/>
          <p:nvPr/>
        </p:nvSpPr>
        <p:spPr>
          <a:xfrm>
            <a:off x="450108" y="1804170"/>
            <a:ext cx="654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058EF3-5E91-A09E-DFE4-225F8B5FB017}"/>
              </a:ext>
            </a:extLst>
          </p:cNvPr>
          <p:cNvSpPr txBox="1"/>
          <p:nvPr/>
        </p:nvSpPr>
        <p:spPr>
          <a:xfrm>
            <a:off x="880488" y="2279658"/>
            <a:ext cx="543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AE898B-E13C-5095-555C-EDC7F18FBF4A}"/>
              </a:ext>
            </a:extLst>
          </p:cNvPr>
          <p:cNvSpPr txBox="1"/>
          <p:nvPr/>
        </p:nvSpPr>
        <p:spPr>
          <a:xfrm>
            <a:off x="880488" y="2755146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0F542C-C47B-0CBE-8D7F-8EDAD2CFBCCA}"/>
              </a:ext>
            </a:extLst>
          </p:cNvPr>
          <p:cNvSpPr txBox="1"/>
          <p:nvPr/>
        </p:nvSpPr>
        <p:spPr>
          <a:xfrm>
            <a:off x="880488" y="3230634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80F99-4318-7F9A-8A51-633D8D9C81ED}"/>
              </a:ext>
            </a:extLst>
          </p:cNvPr>
          <p:cNvSpPr txBox="1"/>
          <p:nvPr/>
        </p:nvSpPr>
        <p:spPr>
          <a:xfrm>
            <a:off x="450108" y="3706122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FA7F5A-5EE0-AF5E-2507-C16E5A3D9581}"/>
              </a:ext>
            </a:extLst>
          </p:cNvPr>
          <p:cNvSpPr txBox="1"/>
          <p:nvPr/>
        </p:nvSpPr>
        <p:spPr>
          <a:xfrm>
            <a:off x="450108" y="4181610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29E447-A741-0A6C-943D-8171FB33D90A}"/>
              </a:ext>
            </a:extLst>
          </p:cNvPr>
          <p:cNvSpPr txBox="1"/>
          <p:nvPr/>
        </p:nvSpPr>
        <p:spPr>
          <a:xfrm>
            <a:off x="450108" y="465709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13760A-3567-3AE6-0AEA-4239BDF105FC}"/>
              </a:ext>
            </a:extLst>
          </p:cNvPr>
          <p:cNvSpPr txBox="1"/>
          <p:nvPr/>
        </p:nvSpPr>
        <p:spPr>
          <a:xfrm>
            <a:off x="1113081" y="508447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9" name="yt_shape_1272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da5"/>
              </a:rPr>
              <a:t>的取值无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8c43f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8FD660-25BC-982E-B579-4902E4EE331A}"/>
              </a:ext>
            </a:extLst>
          </p:cNvPr>
          <p:cNvSpPr txBox="1"/>
          <p:nvPr/>
        </p:nvSpPr>
        <p:spPr>
          <a:xfrm>
            <a:off x="450108" y="1804170"/>
            <a:ext cx="11349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8c43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3C8F70-4B80-D23B-7D01-3E1A98DE86B7}"/>
              </a:ext>
            </a:extLst>
          </p:cNvPr>
          <p:cNvSpPr txBox="1"/>
          <p:nvPr/>
        </p:nvSpPr>
        <p:spPr>
          <a:xfrm>
            <a:off x="450108" y="2279658"/>
            <a:ext cx="790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499C66-DC35-2561-575D-7FAA1B4B0E17}"/>
              </a:ext>
            </a:extLst>
          </p:cNvPr>
          <p:cNvSpPr txBox="1"/>
          <p:nvPr/>
        </p:nvSpPr>
        <p:spPr>
          <a:xfrm>
            <a:off x="450108" y="2755146"/>
            <a:ext cx="798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1642</Words>
  <Application>Microsoft Office PowerPoint</Application>
  <PresentationFormat>宽屏</PresentationFormat>
  <Paragraphs>158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_⨹_1_3fca4</vt:lpstr>
      <vt:lpstr>_⨹_1_7da94</vt:lpstr>
      <vt:lpstr>_⨹_1_8c43f</vt:lpstr>
      <vt:lpstr>_⨹_1_c55ca,isEnd</vt:lpstr>
      <vt:lpstr>_⨹_1_cc79f</vt:lpstr>
      <vt:lpstr>_⨹_13_5a0c4,isEnd</vt:lpstr>
      <vt:lpstr>_⨹_2_0756f</vt:lpstr>
      <vt:lpstr>_⨹_2_2ac82,isEnd</vt:lpstr>
      <vt:lpstr>_⨹_20_543fa</vt:lpstr>
      <vt:lpstr>_⨹_3_b35ef</vt:lpstr>
      <vt:lpstr>_⨹_4_78da5</vt:lpstr>
      <vt:lpstr>_⨹_6_b2337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