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96565"/>
            <a:ext cx="1132268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2564765"/>
            <a:ext cx="929068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3160" y="4004945"/>
            <a:ext cx="596646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23160" y="4953000"/>
            <a:ext cx="252095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2935" y="2708910"/>
            <a:ext cx="724725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79015" y="4076700"/>
            <a:ext cx="434530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79015" y="5387340"/>
            <a:ext cx="224663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52420"/>
            <a:ext cx="562673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1080" y="3789045"/>
            <a:ext cx="358965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160" y="4725035"/>
            <a:ext cx="24187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2780665"/>
            <a:ext cx="735584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3160" y="4364990"/>
            <a:ext cx="265239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23160" y="5228590"/>
            <a:ext cx="22212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76475"/>
            <a:ext cx="700659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3116580"/>
            <a:ext cx="36010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0000" y="4178335"/>
            <a:ext cx="1057142" cy="36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325" y="2708910"/>
            <a:ext cx="6710680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51405" y="4076700"/>
            <a:ext cx="3995420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51405" y="5661025"/>
            <a:ext cx="166560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4720"/>
            <a:ext cx="569023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015" y="3068955"/>
            <a:ext cx="264414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4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325" y="2708910"/>
            <a:ext cx="740537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95550" y="4046220"/>
            <a:ext cx="245872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95550" y="5455920"/>
            <a:ext cx="165227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2636520"/>
            <a:ext cx="964946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1405" y="3932555"/>
            <a:ext cx="353377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51405" y="4868545"/>
            <a:ext cx="243205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132330"/>
            <a:ext cx="782002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9015" y="3068955"/>
            <a:ext cx="55060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79015" y="4076700"/>
            <a:ext cx="542417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79015" y="5372735"/>
            <a:ext cx="177101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2024-07-23T08:52:06Z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