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2933700"/>
            <a:ext cx="77343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3229215"/>
            <a:ext cx="380952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7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2619" y="3018089"/>
            <a:ext cx="292241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7895" y="4780477"/>
            <a:ext cx="446957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8840" y="5791835"/>
            <a:ext cx="9531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3326754"/>
            <a:ext cx="600000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666" y="5309704"/>
            <a:ext cx="323809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620321"/>
            <a:ext cx="323809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80" y="690695"/>
            <a:ext cx="10800000" cy="317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70" y="3860615"/>
            <a:ext cx="10800000" cy="262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3860800"/>
            <a:ext cx="708977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640" y="4796790"/>
            <a:ext cx="334073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2130" y="5732780"/>
            <a:ext cx="22593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32965"/>
            <a:ext cx="42024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2505" y="2996565"/>
            <a:ext cx="164655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3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3260" y="2564765"/>
            <a:ext cx="9634855" cy="223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135505" y="4940935"/>
            <a:ext cx="323215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352040" y="5876925"/>
            <a:ext cx="17811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8" grpId="0" bldLvl="0" animBg="1"/>
      <p:bldP spid="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2564765"/>
            <a:ext cx="6716395" cy="129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23795" y="4004945"/>
            <a:ext cx="326898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52040" y="4940935"/>
            <a:ext cx="234315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6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8107" y="3752974"/>
            <a:ext cx="511546" cy="3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307745"/>
            <a:ext cx="390476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84"/>
          <a:stretch>
            <a:fillRect/>
          </a:stretch>
        </p:blipFill>
        <p:spPr>
          <a:xfrm>
            <a:off x="839470" y="5229225"/>
            <a:ext cx="8963025" cy="138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8963025" cy="457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836295"/>
            <a:ext cx="847788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325" y="2348865"/>
            <a:ext cx="683133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3140710"/>
            <a:ext cx="9514205" cy="208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51815" y="5300980"/>
            <a:ext cx="683133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815" y="5949315"/>
            <a:ext cx="68313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35" grpId="0" bldLvl="0" animBg="1"/>
      <p:bldP spid="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69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796020" y="3986530"/>
            <a:ext cx="120713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12125" y="2204720"/>
            <a:ext cx="1558925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3570" y="1124585"/>
            <a:ext cx="6788785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59560" y="2564765"/>
            <a:ext cx="648398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631950" y="3957320"/>
            <a:ext cx="328104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03705" y="4869180"/>
            <a:ext cx="19558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9" grpId="0" bldLvl="0" animBg="1"/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64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2945" y="4491531"/>
            <a:ext cx="206560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2285" y="5698490"/>
            <a:ext cx="9315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355" y="3644900"/>
            <a:ext cx="747395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355" y="4580890"/>
            <a:ext cx="976503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355" y="5445125"/>
            <a:ext cx="51727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340"/>
            <a:ext cx="74079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60575"/>
            <a:ext cx="33089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068955"/>
            <a:ext cx="647763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12085" y="4424045"/>
            <a:ext cx="317055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567940" y="5300980"/>
            <a:ext cx="236982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4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2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3184" y="4826436"/>
            <a:ext cx="281423" cy="31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185897"/>
            <a:ext cx="438095" cy="40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286510"/>
            <a:ext cx="371428" cy="4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3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6300" y="1302717"/>
            <a:ext cx="422419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334389"/>
            <a:ext cx="352380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10501"/>
            <a:ext cx="390476" cy="4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2024-07-23T10:32:41Z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