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9" r:id="rId5"/>
    <p:sldId id="338" r:id="rId6"/>
    <p:sldId id="337" r:id="rId7"/>
    <p:sldId id="336" r:id="rId8"/>
    <p:sldId id="335" r:id="rId9"/>
    <p:sldId id="333" r:id="rId10"/>
    <p:sldId id="332" r:id="rId11"/>
    <p:sldId id="331" r:id="rId12"/>
    <p:sldId id="330" r:id="rId13"/>
    <p:sldId id="329" r:id="rId14"/>
    <p:sldId id="328" r:id="rId15"/>
    <p:sldId id="326" r:id="rId16"/>
    <p:sldId id="325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3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pos="383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3140710"/>
            <a:ext cx="11021060" cy="5600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6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2780665"/>
            <a:ext cx="8547100" cy="810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0090" y="3644900"/>
            <a:ext cx="8961755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3570" y="4509135"/>
            <a:ext cx="10345420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23570" y="5345430"/>
            <a:ext cx="5730875" cy="768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471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2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20000" y="2964730"/>
            <a:ext cx="1161904" cy="400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87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00" y="2852870"/>
            <a:ext cx="10800000" cy="1728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85640"/>
            <a:ext cx="10800000" cy="5707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1086485"/>
            <a:ext cx="5031105" cy="696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3570" y="1844675"/>
            <a:ext cx="6303645" cy="78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9425" y="2780665"/>
            <a:ext cx="6327775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67715" y="3573145"/>
            <a:ext cx="4565650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95325" y="4436745"/>
            <a:ext cx="4015740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23570" y="5156835"/>
            <a:ext cx="3856990" cy="774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81904" y="6145516"/>
            <a:ext cx="1171428" cy="362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3" grpId="0" bldLvl="0" animBg="1"/>
      <p:bldP spid="18" grpId="0" bldLvl="0" animBg="1"/>
      <p:bldP spid="23" grpId="0" bldLvl="0" animBg="1"/>
      <p:bldP spid="2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110"/>
            <a:ext cx="103631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5625" y="946150"/>
            <a:ext cx="8134985" cy="859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3570" y="1844675"/>
            <a:ext cx="5108575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3570" y="2564765"/>
            <a:ext cx="5474970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3445" y="3524110"/>
            <a:ext cx="5327790" cy="3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23570" y="4220845"/>
            <a:ext cx="6181725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3445" y="5133252"/>
            <a:ext cx="2412584" cy="33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23570" y="5805170"/>
            <a:ext cx="2075180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  <p:bldP spid="12" grpId="0" bldLvl="0" animBg="1"/>
      <p:bldP spid="13" grpId="0" bldLvl="0" animBg="1"/>
      <p:bldP spid="16" grpId="0" bldLvl="0" animBg="1"/>
      <p:bldP spid="1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148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74351" y="3317527"/>
            <a:ext cx="345829" cy="322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7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00952" y="2145179"/>
            <a:ext cx="1333333" cy="400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0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7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96190" y="2105786"/>
            <a:ext cx="1152380" cy="533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53333" y="2105786"/>
            <a:ext cx="580952" cy="533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5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3697420"/>
            <a:ext cx="10800000" cy="2345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9615" y="3859530"/>
            <a:ext cx="7615555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3570" y="4580890"/>
            <a:ext cx="8566150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3570" y="5440045"/>
            <a:ext cx="8895080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2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77142" y="2946375"/>
            <a:ext cx="590477" cy="400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2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57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91580" y="972185"/>
            <a:ext cx="1033145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53333" y="2968579"/>
            <a:ext cx="1180952" cy="410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2024-07-23T12:01:57Z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