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8" r:id="rId4"/>
    <p:sldId id="310" r:id="rId5"/>
    <p:sldId id="315" r:id="rId6"/>
    <p:sldId id="317" r:id="rId7"/>
    <p:sldId id="319" r:id="rId8"/>
    <p:sldId id="256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67" y="331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07" name="yt_shape_13407"/>
          <p:cNvSpPr txBox="1"/>
          <p:nvPr/>
        </p:nvSpPr>
        <p:spPr>
          <a:xfrm>
            <a:off x="540000" y="900000"/>
            <a:ext cx="775693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利用一元一次方程及其解的定义求待定字母的值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408" name="yt_shape_13408"/>
              <p:cNvSpPr txBox="1"/>
              <p:nvPr/>
            </p:nvSpPr>
            <p:spPr>
              <a:xfrm>
                <a:off x="540119" y="1389434"/>
                <a:ext cx="11492915" cy="120879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某书中有一方程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■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表示一个被污渍盖住的数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4b7b0"/>
                  </a:rPr>
                  <a:t>如果此方程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处的数应是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408" name="yt_shape_13408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492915" cy="1208792"/>
              </a:xfrm>
              <a:prstGeom prst="rect">
                <a:avLst/>
              </a:prstGeom>
              <a:blipFill>
                <a:blip r:embed="rId2"/>
                <a:stretch>
                  <a:fillRect l="-1645" b="-146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410" name="yt_table_1341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0359807"/>
              </p:ext>
            </p:extLst>
          </p:nvPr>
        </p:nvGraphicFramePr>
        <p:xfrm>
          <a:off x="540056" y="2649014"/>
          <a:ext cx="82670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66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67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68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6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9"/>
                  </a:ext>
                </a:extLst>
              </a:tr>
            </a:tbl>
          </a:graphicData>
        </a:graphic>
      </p:graphicFrame>
      <p:sp>
        <p:nvSpPr>
          <p:cNvPr id="13412" name="yt_shape_13412"/>
          <p:cNvSpPr txBox="1"/>
          <p:nvPr/>
        </p:nvSpPr>
        <p:spPr>
          <a:xfrm>
            <a:off x="540000" y="3175185"/>
            <a:ext cx="1020792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13" name="yt_table_1341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4604099"/>
              </p:ext>
            </p:extLst>
          </p:nvPr>
        </p:nvGraphicFramePr>
        <p:xfrm>
          <a:off x="540056" y="3654488"/>
          <a:ext cx="82670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67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71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72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6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0"/>
                  </a:ext>
                </a:extLst>
              </a:tr>
            </a:tbl>
          </a:graphicData>
        </a:graphic>
      </p:graphicFrame>
      <p:sp>
        <p:nvSpPr>
          <p:cNvPr id="13415" name="yt_shape_13415"/>
          <p:cNvSpPr txBox="1"/>
          <p:nvPr/>
        </p:nvSpPr>
        <p:spPr>
          <a:xfrm>
            <a:off x="540000" y="4180659"/>
            <a:ext cx="1020151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1657425123">
            <a:extLst>
              <a:ext uri="{FF2B5EF4-FFF2-40B4-BE49-F238E27FC236}">
                <a16:creationId xmlns:a16="http://schemas.microsoft.com/office/drawing/2014/main" id="{F25031F1-45CE-FD46-1242-FAD0CCF0CD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AD88998-F660-7841-64F2-A2A7A0365055}"/>
              </a:ext>
            </a:extLst>
          </p:cNvPr>
          <p:cNvSpPr txBox="1"/>
          <p:nvPr/>
        </p:nvSpPr>
        <p:spPr>
          <a:xfrm>
            <a:off x="5588846" y="2115360"/>
            <a:ext cx="383285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7727E73-12A1-61C6-1A8B-3963B4056493}"/>
              </a:ext>
            </a:extLst>
          </p:cNvPr>
          <p:cNvSpPr txBox="1"/>
          <p:nvPr/>
        </p:nvSpPr>
        <p:spPr>
          <a:xfrm>
            <a:off x="9746389" y="312837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41FF349-7E2D-1D74-0A51-EB821D8F8F44}"/>
              </a:ext>
            </a:extLst>
          </p:cNvPr>
          <p:cNvSpPr txBox="1"/>
          <p:nvPr/>
        </p:nvSpPr>
        <p:spPr>
          <a:xfrm>
            <a:off x="9486039" y="413385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418" name="yt_shape_13418"/>
              <p:cNvSpPr txBox="1"/>
              <p:nvPr/>
            </p:nvSpPr>
            <p:spPr>
              <a:xfrm>
                <a:off x="517199" y="1461775"/>
                <a:ext cx="6103659" cy="18123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代入方程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6+4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418" name="yt_shape_134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199" y="1461775"/>
                <a:ext cx="6103659" cy="1812356"/>
              </a:xfrm>
              <a:prstGeom prst="rect">
                <a:avLst/>
              </a:prstGeom>
              <a:blipFill>
                <a:blip r:embed="rId2"/>
                <a:stretch>
                  <a:fillRect l="-3097" r="-2098" b="-94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39C3808-415B-A553-7FB5-119A90284EAA}"/>
                  </a:ext>
                </a:extLst>
              </p:cNvPr>
              <p:cNvSpPr txBox="1"/>
              <p:nvPr/>
            </p:nvSpPr>
            <p:spPr>
              <a:xfrm>
                <a:off x="427188" y="1414969"/>
                <a:ext cx="6224714" cy="7788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将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代入方程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39C3808-415B-A553-7FB5-119A90284E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188" y="1414969"/>
                <a:ext cx="6224714" cy="778841"/>
              </a:xfrm>
              <a:prstGeom prst="rect">
                <a:avLst/>
              </a:prstGeom>
              <a:blipFill>
                <a:blip r:embed="rId3"/>
                <a:stretch>
                  <a:fillRect l="-1469" r="-1665" b="-1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2FE2157-56D2-7B7A-956F-C68E7B106B7B}"/>
                  </a:ext>
                </a:extLst>
              </p:cNvPr>
              <p:cNvSpPr txBox="1"/>
              <p:nvPr/>
            </p:nvSpPr>
            <p:spPr>
              <a:xfrm>
                <a:off x="427188" y="2100198"/>
                <a:ext cx="3256852" cy="77884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6+4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2FE2157-56D2-7B7A-956F-C68E7B106B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188" y="2100198"/>
                <a:ext cx="3256852" cy="778840"/>
              </a:xfrm>
              <a:prstGeom prst="rect">
                <a:avLst/>
              </a:prstGeom>
              <a:blipFill>
                <a:blip r:embed="rId4"/>
                <a:stretch>
                  <a:fillRect l="-2809" r="-3184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274FB73D-75A1-AD16-D43E-01DF8956B9B9}"/>
              </a:ext>
            </a:extLst>
          </p:cNvPr>
          <p:cNvSpPr txBox="1"/>
          <p:nvPr/>
        </p:nvSpPr>
        <p:spPr>
          <a:xfrm>
            <a:off x="427188" y="2785426"/>
            <a:ext cx="1629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3416"/>
              <p:cNvSpPr txBox="1"/>
              <p:nvPr/>
            </p:nvSpPr>
            <p:spPr>
              <a:xfrm>
                <a:off x="551384" y="764704"/>
                <a:ext cx="8799910" cy="6520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为何值时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</p:txBody>
          </p:sp>
        </mc:Choice>
        <mc:Fallback>
          <p:sp>
            <p:nvSpPr>
              <p:cNvPr id="6" name="yt_shape_134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764704"/>
                <a:ext cx="8799910" cy="652038"/>
              </a:xfrm>
              <a:prstGeom prst="rect">
                <a:avLst/>
              </a:prstGeom>
              <a:blipFill>
                <a:blip r:embed="rId5"/>
                <a:stretch>
                  <a:fillRect l="-2078" r="-1177" b="-149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21" name="yt_shape_13421"/>
          <p:cNvSpPr txBox="1"/>
          <p:nvPr/>
        </p:nvSpPr>
        <p:spPr>
          <a:xfrm>
            <a:off x="540000" y="900000"/>
            <a:ext cx="714137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利用两个方程解之间的关系求待定字母的值</a:t>
            </a:r>
          </a:p>
        </p:txBody>
      </p:sp>
      <p:sp>
        <p:nvSpPr>
          <p:cNvPr id="13422" name="yt_shape_13422"/>
          <p:cNvSpPr txBox="1"/>
          <p:nvPr/>
        </p:nvSpPr>
        <p:spPr>
          <a:xfrm>
            <a:off x="540000" y="1389434"/>
            <a:ext cx="1109919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23" name="yt_table_1342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7608771"/>
              </p:ext>
            </p:extLst>
          </p:nvPr>
        </p:nvGraphicFramePr>
        <p:xfrm>
          <a:off x="540056" y="1868737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674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75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76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6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425" name="yt_shape_13425"/>
              <p:cNvSpPr txBox="1"/>
              <p:nvPr/>
            </p:nvSpPr>
            <p:spPr>
              <a:xfrm>
                <a:off x="540119" y="2394908"/>
                <a:ext cx="11492915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的解也是关于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13747,isEnd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</a:t>
                </a:r>
                <a:r>
                  <a:rPr sz="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425" name="yt_shape_134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94908"/>
                <a:ext cx="11492915" cy="1119024"/>
              </a:xfrm>
              <a:prstGeom prst="rect">
                <a:avLst/>
              </a:prstGeom>
              <a:blipFill>
                <a:blip r:embed="rId2"/>
                <a:stretch>
                  <a:fillRect l="-1645" t="-4918" b="-65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427" name="yt_shape_13427"/>
              <p:cNvSpPr txBox="1"/>
              <p:nvPr/>
            </p:nvSpPr>
            <p:spPr>
              <a:xfrm>
                <a:off x="540000" y="3564720"/>
                <a:ext cx="10803855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的解比方程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427" name="yt_shape_134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64720"/>
                <a:ext cx="10803855" cy="638893"/>
              </a:xfrm>
              <a:prstGeom prst="rect">
                <a:avLst/>
              </a:prstGeom>
              <a:blipFill>
                <a:blip r:embed="rId3"/>
                <a:stretch>
                  <a:fillRect l="-1749" r="-734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1657425187">
            <a:extLst>
              <a:ext uri="{FF2B5EF4-FFF2-40B4-BE49-F238E27FC236}">
                <a16:creationId xmlns:a16="http://schemas.microsoft.com/office/drawing/2014/main" id="{94B97F01-BF61-8C36-3A9D-E72BE7CACF8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116661C-F22E-28BD-BF44-0331DD8D4252}"/>
              </a:ext>
            </a:extLst>
          </p:cNvPr>
          <p:cNvSpPr txBox="1"/>
          <p:nvPr/>
        </p:nvSpPr>
        <p:spPr>
          <a:xfrm>
            <a:off x="10629039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A70E964-7FB9-02B8-9DCD-FD0C7472AB5B}"/>
                  </a:ext>
                </a:extLst>
              </p:cNvPr>
              <p:cNvSpPr txBox="1"/>
              <p:nvPr/>
            </p:nvSpPr>
            <p:spPr>
              <a:xfrm>
                <a:off x="1059708" y="2702674"/>
                <a:ext cx="10135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A70E964-7FB9-02B8-9DCD-FD0C7472AB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2702674"/>
                <a:ext cx="1013524" cy="726326"/>
              </a:xfrm>
              <a:prstGeom prst="rect">
                <a:avLst/>
              </a:prstGeom>
              <a:blipFill>
                <a:blip r:embed="rId5"/>
                <a:stretch>
                  <a:fillRect l="-9639" b="-1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7C4C6153-8989-9307-03DE-79711D2E3B2F}"/>
              </a:ext>
            </a:extLst>
          </p:cNvPr>
          <p:cNvSpPr txBox="1"/>
          <p:nvPr/>
        </p:nvSpPr>
        <p:spPr>
          <a:xfrm>
            <a:off x="10539757" y="3517914"/>
            <a:ext cx="637286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7368" y="4309686"/>
            <a:ext cx="10769675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黑体" pitchFamily="24"/>
                <a:sym typeface=",isEnd"/>
              </a:rPr>
              <a:t>【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黑体" pitchFamily="24"/>
                <a:sym typeface=",isEnd"/>
              </a:rPr>
              <a:t>变式题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黑体" pitchFamily="24"/>
                <a:sym typeface=",isEnd"/>
              </a:rPr>
              <a:t>】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黑体" pitchFamily="24"/>
                <a:sym typeface=",isEnd"/>
              </a:rPr>
              <a:t>两个方程中均含字母</a:t>
            </a:r>
          </a:p>
          <a:p>
            <a:pPr lvl="0" hangingPunct="0">
              <a:lnSpc>
                <a:spcPct val="129999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若关于</a:t>
            </a:r>
            <a:r>
              <a:rPr lang="zh-CN" altLang="en-US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x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3</a:t>
            </a:r>
            <a:r>
              <a:rPr lang="zh-CN" altLang="en-US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x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2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a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0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2</a:t>
            </a:r>
            <a:r>
              <a:rPr lang="zh-CN" altLang="en-US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x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3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a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13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0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的解相同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则</a:t>
            </a:r>
            <a:r>
              <a:rPr lang="zh-CN" altLang="en-US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a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lang="en-US" altLang="zh-CN"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100" spc="-100" dirty="0">
                <a:solidFill>
                  <a:srgbClr val="000000"/>
                </a:solidFill>
                <a:latin typeface="Times New Roman"/>
              </a:rPr>
              <a:t>⁠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1B70A6D-F887-0677-D804-BAAB41B1CCFE}"/>
              </a:ext>
            </a:extLst>
          </p:cNvPr>
          <p:cNvSpPr txBox="1"/>
          <p:nvPr/>
        </p:nvSpPr>
        <p:spPr>
          <a:xfrm>
            <a:off x="9120336" y="4734427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1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429" name="yt_shape_13429"/>
              <p:cNvSpPr txBox="1"/>
              <p:nvPr/>
            </p:nvSpPr>
            <p:spPr>
              <a:xfrm>
                <a:off x="551384" y="764704"/>
                <a:ext cx="11492915" cy="496469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已知关于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与方程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的解互为倒数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76fba,isEnd"/>
                  </a:rPr>
                  <a:t> 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所以关于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的方程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的解为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3429" name="yt_shape_134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764704"/>
                <a:ext cx="11492915" cy="4964692"/>
              </a:xfrm>
              <a:prstGeom prst="rect">
                <a:avLst/>
              </a:prstGeom>
              <a:blipFill>
                <a:blip r:embed="rId2"/>
                <a:stretch>
                  <a:fillRect l="-15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EF762F5-60F0-1509-90E6-79ECB10FAC62}"/>
                  </a:ext>
                </a:extLst>
              </p:cNvPr>
              <p:cNvSpPr txBox="1"/>
              <p:nvPr/>
            </p:nvSpPr>
            <p:spPr>
              <a:xfrm>
                <a:off x="450108" y="1904736"/>
                <a:ext cx="52092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EF762F5-60F0-1509-90E6-79ECB10FAC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904736"/>
                <a:ext cx="5209286" cy="765061"/>
              </a:xfrm>
              <a:prstGeom prst="rect">
                <a:avLst/>
              </a:prstGeom>
              <a:blipFill>
                <a:blip r:embed="rId3"/>
                <a:stretch>
                  <a:fillRect l="-1874" r="-1874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F8DD3DE-F22C-0A7B-9571-5D316856C07A}"/>
                  </a:ext>
                </a:extLst>
              </p:cNvPr>
              <p:cNvSpPr txBox="1"/>
              <p:nvPr/>
            </p:nvSpPr>
            <p:spPr>
              <a:xfrm>
                <a:off x="450108" y="2576185"/>
                <a:ext cx="6188456" cy="8472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所以关于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的方程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的解为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F8DD3DE-F22C-0A7B-9571-5D316856C0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576185"/>
                <a:ext cx="6188456" cy="847293"/>
              </a:xfrm>
              <a:prstGeom prst="rect">
                <a:avLst/>
              </a:prstGeom>
              <a:blipFill>
                <a:blip r:embed="rId4"/>
                <a:stretch>
                  <a:fillRect l="-1576" r="-1576" b="-28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2D5F16F-8706-1A3C-720C-4A92DD220361}"/>
                  </a:ext>
                </a:extLst>
              </p:cNvPr>
              <p:cNvSpPr txBox="1"/>
              <p:nvPr/>
            </p:nvSpPr>
            <p:spPr>
              <a:xfrm>
                <a:off x="450108" y="3329866"/>
                <a:ext cx="2761043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2D5F16F-8706-1A3C-720C-4A92DD2203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329866"/>
                <a:ext cx="2761043" cy="768490"/>
              </a:xfrm>
              <a:prstGeom prst="rect">
                <a:avLst/>
              </a:prstGeom>
              <a:blipFill>
                <a:blip r:embed="rId5"/>
                <a:stretch>
                  <a:fillRect l="-3532" r="-3311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80E22A5-2460-C548-2B5D-DCDC348E5EE7}"/>
                  </a:ext>
                </a:extLst>
              </p:cNvPr>
              <p:cNvSpPr txBox="1"/>
              <p:nvPr/>
            </p:nvSpPr>
            <p:spPr>
              <a:xfrm>
                <a:off x="450108" y="4004744"/>
                <a:ext cx="1786636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80E22A5-2460-C548-2B5D-DCDC348E5E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004744"/>
                <a:ext cx="1786636" cy="730136"/>
              </a:xfrm>
              <a:prstGeom prst="rect">
                <a:avLst/>
              </a:prstGeom>
              <a:blipFill>
                <a:blip r:embed="rId6"/>
                <a:stretch>
                  <a:fillRect l="-5461" r="-5119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37" name="yt_shape_13437"/>
          <p:cNvSpPr txBox="1"/>
          <p:nvPr/>
        </p:nvSpPr>
        <p:spPr>
          <a:xfrm>
            <a:off x="540000" y="900000"/>
            <a:ext cx="621804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利用方程的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错解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求待定字母的值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438" name="yt_shape_13438"/>
              <p:cNvSpPr txBox="1"/>
              <p:nvPr/>
            </p:nvSpPr>
            <p:spPr>
              <a:xfrm>
                <a:off x="540119" y="1389434"/>
                <a:ext cx="11492915" cy="11099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小王在解关于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误将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看作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a49ac"/>
                  </a:rPr>
                  <a:t>得方程的解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438" name="yt_shape_13438" descr="{&quot;rangeId&quot;:12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111999" cy="1109984"/>
              </a:xfrm>
              <a:prstGeom prst="rect">
                <a:avLst/>
              </a:prstGeom>
              <a:blipFill>
                <a:blip r:embed="rId2"/>
                <a:stretch>
                  <a:fillRect l="-1701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440" name="yt_shape_13440"/>
          <p:cNvSpPr txBox="1"/>
          <p:nvPr/>
        </p:nvSpPr>
        <p:spPr>
          <a:xfrm>
            <a:off x="540000" y="2550206"/>
            <a:ext cx="225061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441" name="yt_shape_13441"/>
              <p:cNvSpPr txBox="1"/>
              <p:nvPr/>
            </p:nvSpPr>
            <p:spPr>
              <a:xfrm>
                <a:off x="540000" y="3029509"/>
                <a:ext cx="5836149" cy="200516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441" name="yt_shape_13441" descr="{&quot;rangeId&quot;:1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29509"/>
                <a:ext cx="5836149" cy="2005164"/>
              </a:xfrm>
              <a:prstGeom prst="rect">
                <a:avLst/>
              </a:prstGeom>
              <a:blipFill>
                <a:blip r:embed="rId3"/>
                <a:stretch>
                  <a:fillRect l="-3239" r="-2194" b="-39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1657425268">
            <a:extLst>
              <a:ext uri="{FF2B5EF4-FFF2-40B4-BE49-F238E27FC236}">
                <a16:creationId xmlns:a16="http://schemas.microsoft.com/office/drawing/2014/main" id="{1F54415A-5BF4-A314-1E10-2EF8DA07BB8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9885F29-5D6F-CA33-1C37-4C06AF7D1FF1}"/>
                  </a:ext>
                </a:extLst>
              </p:cNvPr>
              <p:cNvSpPr txBox="1"/>
              <p:nvPr/>
            </p:nvSpPr>
            <p:spPr>
              <a:xfrm>
                <a:off x="449989" y="2982703"/>
                <a:ext cx="5959792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把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2, 'mathAnswerShape': 1}">
                <a:extLst>
                  <a:ext uri="{FF2B5EF4-FFF2-40B4-BE49-F238E27FC236}">
                    <a16:creationId xmlns:a16="http://schemas.microsoft.com/office/drawing/2014/main" id="{99885F29-5D6F-CA33-1C37-4C06AF7D1F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82703"/>
                <a:ext cx="5959792" cy="768490"/>
              </a:xfrm>
              <a:prstGeom prst="rect">
                <a:avLst/>
              </a:prstGeom>
              <a:blipFill>
                <a:blip r:embed="rId5"/>
                <a:stretch>
                  <a:fillRect l="-1638" r="-163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212CB3C-A463-F82F-2045-59B71BBEF1BA}"/>
                  </a:ext>
                </a:extLst>
              </p:cNvPr>
              <p:cNvSpPr txBox="1"/>
              <p:nvPr/>
            </p:nvSpPr>
            <p:spPr>
              <a:xfrm>
                <a:off x="449989" y="3657581"/>
                <a:ext cx="2327974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2, 'mathAnswerShape': 1}">
                <a:extLst>
                  <a:ext uri="{FF2B5EF4-FFF2-40B4-BE49-F238E27FC236}">
                    <a16:creationId xmlns:a16="http://schemas.microsoft.com/office/drawing/2014/main" id="{2212CB3C-A463-F82F-2045-59B71BBEF1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57581"/>
                <a:ext cx="2327974" cy="768490"/>
              </a:xfrm>
              <a:prstGeom prst="rect">
                <a:avLst/>
              </a:prstGeom>
              <a:blipFill>
                <a:blip r:embed="rId6"/>
                <a:stretch>
                  <a:fillRect l="-4188" r="-392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BD1BC11-74A3-8CB1-E2E8-D15314125EDD}"/>
                  </a:ext>
                </a:extLst>
              </p:cNvPr>
              <p:cNvSpPr txBox="1"/>
              <p:nvPr/>
            </p:nvSpPr>
            <p:spPr>
              <a:xfrm>
                <a:off x="449989" y="4332459"/>
                <a:ext cx="1718373" cy="7296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2, 'mathAnswerShape': 1}">
                <a:extLst>
                  <a:ext uri="{FF2B5EF4-FFF2-40B4-BE49-F238E27FC236}">
                    <a16:creationId xmlns:a16="http://schemas.microsoft.com/office/drawing/2014/main" id="{EBD1BC11-74A3-8CB1-E2E8-D15314125E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32459"/>
                <a:ext cx="1718373" cy="729628"/>
              </a:xfrm>
              <a:prstGeom prst="rect">
                <a:avLst/>
              </a:prstGeom>
              <a:blipFill>
                <a:blip r:embed="rId7"/>
                <a:stretch>
                  <a:fillRect l="-5674" r="-5319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43" name="yt_shape_13443"/>
              <p:cNvSpPr txBox="1"/>
              <p:nvPr/>
            </p:nvSpPr>
            <p:spPr>
              <a:xfrm>
                <a:off x="540000" y="900000"/>
                <a:ext cx="4631076" cy="22716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求此方程正确的解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代入原方程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443" name="yt_shape_13443" descr="{&quot;rangeId&quot;:1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631076" cy="2271648"/>
              </a:xfrm>
              <a:prstGeom prst="rect">
                <a:avLst/>
              </a:prstGeom>
              <a:blipFill>
                <a:blip r:embed="rId2"/>
                <a:stretch>
                  <a:fillRect l="-4084" t="-2419" r="-3030" b="-75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98C6955-E347-B3BE-BBC2-A64291A80BE0}"/>
                  </a:ext>
                </a:extLst>
              </p:cNvPr>
              <p:cNvSpPr txBox="1"/>
              <p:nvPr/>
            </p:nvSpPr>
            <p:spPr>
              <a:xfrm>
                <a:off x="449989" y="1328682"/>
                <a:ext cx="4766373" cy="7685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把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代入原方程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3}">
                <a:extLst>
                  <a:ext uri="{FF2B5EF4-FFF2-40B4-BE49-F238E27FC236}">
                    <a16:creationId xmlns:a16="http://schemas.microsoft.com/office/drawing/2014/main" id="{998C6955-E347-B3BE-BBC2-A64291A80B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28682"/>
                <a:ext cx="4766373" cy="768554"/>
              </a:xfrm>
              <a:prstGeom prst="rect">
                <a:avLst/>
              </a:prstGeom>
              <a:blipFill>
                <a:blip r:embed="rId3"/>
                <a:stretch>
                  <a:fillRect l="-2046" r="-191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6E0115C-0D12-9195-5509-828FA73A9663}"/>
                  </a:ext>
                </a:extLst>
              </p:cNvPr>
              <p:cNvSpPr txBox="1"/>
              <p:nvPr/>
            </p:nvSpPr>
            <p:spPr>
              <a:xfrm>
                <a:off x="449989" y="2003624"/>
                <a:ext cx="2810193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3}">
                <a:extLst>
                  <a:ext uri="{FF2B5EF4-FFF2-40B4-BE49-F238E27FC236}">
                    <a16:creationId xmlns:a16="http://schemas.microsoft.com/office/drawing/2014/main" id="{E6E0115C-0D12-9195-5509-828FA73A96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3624"/>
                <a:ext cx="2810193" cy="768490"/>
              </a:xfrm>
              <a:prstGeom prst="rect">
                <a:avLst/>
              </a:prstGeom>
              <a:blipFill>
                <a:blip r:embed="rId4"/>
                <a:stretch>
                  <a:fillRect l="-3471" r="-325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4ABD1560-1642-9041-E12A-94DE235C1A47}"/>
              </a:ext>
            </a:extLst>
          </p:cNvPr>
          <p:cNvSpPr txBox="1"/>
          <p:nvPr/>
        </p:nvSpPr>
        <p:spPr>
          <a:xfrm>
            <a:off x="449989" y="2678502"/>
            <a:ext cx="193427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501</Words>
  <Application>Microsoft Office PowerPoint</Application>
  <PresentationFormat>宽屏</PresentationFormat>
  <Paragraphs>66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4" baseType="lpstr">
      <vt:lpstr>,isEnd</vt:lpstr>
      <vt:lpstr>_⨹_1_76fba,isEnd</vt:lpstr>
      <vt:lpstr>_⨹_2_13747,isEnd</vt:lpstr>
      <vt:lpstr>_⨹_5_4b7b0</vt:lpstr>
      <vt:lpstr>_⨹_5_a49ac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9</cp:revision>
  <dcterms:created xsi:type="dcterms:W3CDTF">2024-07-22T14:01:11Z</dcterms:created>
  <dcterms:modified xsi:type="dcterms:W3CDTF">2024-07-23T15:43:29Z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