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3" r:id="rId8"/>
    <p:sldId id="314" r:id="rId9"/>
    <p:sldId id="316" r:id="rId10"/>
    <p:sldId id="319" r:id="rId11"/>
    <p:sldId id="320" r:id="rId12"/>
    <p:sldId id="321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82" name="yt_image_137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5" name="yt_shape_13785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认识立体图形</a:t>
            </a:r>
          </a:p>
        </p:txBody>
      </p:sp>
      <p:sp>
        <p:nvSpPr>
          <p:cNvPr id="13786" name="yt_shape_13786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属于立体图形的是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87" name="yt_image_137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78345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9" name="yt_shape_13789"/>
          <p:cNvSpPr txBox="1"/>
          <p:nvPr/>
        </p:nvSpPr>
        <p:spPr>
          <a:xfrm>
            <a:off x="540000" y="3959072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是棱柱的是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90" name="yt_image_137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590739"/>
            <a:ext cx="4689729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493247">
            <a:extLst>
              <a:ext uri="{FF2B5EF4-FFF2-40B4-BE49-F238E27FC236}">
                <a16:creationId xmlns:a16="http://schemas.microsoft.com/office/drawing/2014/main" id="{8E401CD1-5217-DEDC-905B-9106AE08F4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686D63-662C-5971-2F64-430A5FAC9194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003A33-A28A-85E1-DD26-21BD686508DE}"/>
              </a:ext>
            </a:extLst>
          </p:cNvPr>
          <p:cNvSpPr txBox="1"/>
          <p:nvPr/>
        </p:nvSpPr>
        <p:spPr>
          <a:xfrm>
            <a:off x="5707789" y="39122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7" name="yt_shape_1385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如图所示的立体图形的表面分别包括哪些平面图形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4b6e"/>
              </a:rPr>
              <a:t>分别指出这些平面图形在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立体图形中的位置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58" name="yt_image_13858" title="H_120.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4586" y="1995319"/>
            <a:ext cx="432282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0" name="yt_shape_13860"/>
          <p:cNvSpPr txBox="1"/>
          <p:nvPr/>
        </p:nvSpPr>
        <p:spPr>
          <a:xfrm>
            <a:off x="540119" y="357624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包含的平面图形有三角形、四边形、其中三角形位于四棱锥的侧面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31928"/>
              </a:rPr>
              <a:t>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边形位于四棱锥的底面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圆位于圆柱的上、下底面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包含的平面图形有长方形、六边形、其中长方形位于六棱柱的侧面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c984f"/>
              </a:rPr>
              <a:t>六边形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位于六棱柱的上、下底面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C35D0D-117C-ABD0-314F-DD285034DB3E}"/>
              </a:ext>
            </a:extLst>
          </p:cNvPr>
          <p:cNvSpPr txBox="1"/>
          <p:nvPr/>
        </p:nvSpPr>
        <p:spPr>
          <a:xfrm>
            <a:off x="450108" y="352944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包含的平面图形有三角形、四边形、其中三角形位于四棱锥的侧面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31928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87E88A-89A8-B879-1B27-D4C4F283A833}"/>
              </a:ext>
            </a:extLst>
          </p:cNvPr>
          <p:cNvSpPr txBox="1"/>
          <p:nvPr/>
        </p:nvSpPr>
        <p:spPr>
          <a:xfrm>
            <a:off x="450108" y="400492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边形位于四棱锥的底面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356933-4B20-A3EF-6D6F-B166827B47C1}"/>
              </a:ext>
            </a:extLst>
          </p:cNvPr>
          <p:cNvSpPr txBox="1"/>
          <p:nvPr/>
        </p:nvSpPr>
        <p:spPr>
          <a:xfrm>
            <a:off x="450108" y="4480416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圆位于圆柱的上、下底面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6EA6B5-D74D-905F-C989-C6D24B01F8D1}"/>
              </a:ext>
            </a:extLst>
          </p:cNvPr>
          <p:cNvSpPr txBox="1"/>
          <p:nvPr/>
        </p:nvSpPr>
        <p:spPr>
          <a:xfrm>
            <a:off x="450108" y="495590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包含的平面图形有长方形、六边形、其中长方形位于六棱柱的侧面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c984f"/>
              </a:rPr>
              <a:t>六边形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E5081A-95F7-F0BD-0ECE-28D85135240A}"/>
              </a:ext>
            </a:extLst>
          </p:cNvPr>
          <p:cNvSpPr txBox="1"/>
          <p:nvPr/>
        </p:nvSpPr>
        <p:spPr>
          <a:xfrm>
            <a:off x="450108" y="5431393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位于六棱柱的上、下底面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4" name="yt_shape_1386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63" name="yt_image_13863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6" name="yt_shape_13866"/>
          <p:cNvSpPr txBox="1"/>
          <p:nvPr/>
        </p:nvSpPr>
        <p:spPr>
          <a:xfrm>
            <a:off x="540119" y="143137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数一数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每一个图各有多少个顶点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这些边围出了多少个区域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1b5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将结果填入下表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68" name="yt_table_13868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530734"/>
              </p:ext>
            </p:extLst>
          </p:nvPr>
        </p:nvGraphicFramePr>
        <p:xfrm>
          <a:off x="540002" y="3005999"/>
          <a:ext cx="5479169" cy="29138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6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图形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顶点数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区域数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3871" name="yt_image_13871" title="H_81.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6080" y="3526449"/>
            <a:ext cx="4692015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58F2555-6A4F-1F67-D905-B70C0B667709}"/>
              </a:ext>
            </a:extLst>
          </p:cNvPr>
          <p:cNvSpPr txBox="1"/>
          <p:nvPr/>
        </p:nvSpPr>
        <p:spPr>
          <a:xfrm>
            <a:off x="2135560" y="48561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E0F655-6492-14AC-CFE7-3EF53CDBFA57}"/>
              </a:ext>
            </a:extLst>
          </p:cNvPr>
          <p:cNvSpPr txBox="1"/>
          <p:nvPr/>
        </p:nvSpPr>
        <p:spPr>
          <a:xfrm>
            <a:off x="3658514" y="48561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9F6D3A-6B00-E601-EB0F-EBA0A71EA108}"/>
              </a:ext>
            </a:extLst>
          </p:cNvPr>
          <p:cNvSpPr txBox="1"/>
          <p:nvPr/>
        </p:nvSpPr>
        <p:spPr>
          <a:xfrm>
            <a:off x="5015880" y="484661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4797FA-34E1-514A-F214-D37C91C87DB9}"/>
              </a:ext>
            </a:extLst>
          </p:cNvPr>
          <p:cNvSpPr txBox="1"/>
          <p:nvPr/>
        </p:nvSpPr>
        <p:spPr>
          <a:xfrm>
            <a:off x="2154610" y="54135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C0C559-B866-5829-23B2-A5FD5A65E7BF}"/>
              </a:ext>
            </a:extLst>
          </p:cNvPr>
          <p:cNvSpPr txBox="1"/>
          <p:nvPr/>
        </p:nvSpPr>
        <p:spPr>
          <a:xfrm>
            <a:off x="3658514" y="54135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23A149-9130-0704-19B0-5BEEE3EDED02}"/>
              </a:ext>
            </a:extLst>
          </p:cNvPr>
          <p:cNvSpPr txBox="1"/>
          <p:nvPr/>
        </p:nvSpPr>
        <p:spPr>
          <a:xfrm>
            <a:off x="5015880" y="54135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3" name="yt_shape_13873"/>
          <p:cNvSpPr txBox="1"/>
          <p:nvPr/>
        </p:nvSpPr>
        <p:spPr>
          <a:xfrm>
            <a:off x="540000" y="900000"/>
            <a:ext cx="106182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推断一个平面图形的顶点数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区域数之间有什么关系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区域数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75" name="yt_image_13875" title="H_81.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984" y="1531667"/>
            <a:ext cx="4692015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7" name="yt_shape_13877"/>
          <p:cNvSpPr txBox="1"/>
          <p:nvPr/>
        </p:nvSpPr>
        <p:spPr>
          <a:xfrm>
            <a:off x="540119" y="261892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现已知某一个平面图形有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819d"/>
              </a:rPr>
              <a:t>中推断出来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确定这个图形有多少条边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F2EA7D-D1C9-103A-7236-3A3E3FCDE5CF}"/>
              </a:ext>
            </a:extLst>
          </p:cNvPr>
          <p:cNvSpPr txBox="1"/>
          <p:nvPr/>
        </p:nvSpPr>
        <p:spPr>
          <a:xfrm>
            <a:off x="449989" y="1328682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区域数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186C4-7C4C-7A2B-2773-777AED9D53F7}"/>
              </a:ext>
            </a:extLst>
          </p:cNvPr>
          <p:cNvSpPr txBox="1"/>
          <p:nvPr/>
        </p:nvSpPr>
        <p:spPr>
          <a:xfrm>
            <a:off x="450108" y="352309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a454f"/>
              </a:rPr>
              <a:t>与其余三个不属于同一类几何体的是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93" name="yt_image_13793" title="H_108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682871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5" name="yt_shape_13795"/>
          <p:cNvSpPr txBox="1"/>
          <p:nvPr/>
        </p:nvSpPr>
        <p:spPr>
          <a:xfrm>
            <a:off x="540000" y="3444169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请写出下列立体图形的名称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96" name="yt_image_13796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5707" y="4075836"/>
            <a:ext cx="4680585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8" name="yt_shape_13798"/>
          <p:cNvSpPr txBox="1"/>
          <p:nvPr/>
        </p:nvSpPr>
        <p:spPr>
          <a:xfrm>
            <a:off x="540000" y="5492207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DB4A7E-12DF-E8AA-F8AB-F0156CE20660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C7B5DB-01B3-2EA3-7EEF-B2BEC54091FC}"/>
              </a:ext>
            </a:extLst>
          </p:cNvPr>
          <p:cNvSpPr txBox="1"/>
          <p:nvPr/>
        </p:nvSpPr>
        <p:spPr>
          <a:xfrm>
            <a:off x="1516789" y="54454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9E8F60-94DD-069E-0864-8E70518051B6}"/>
              </a:ext>
            </a:extLst>
          </p:cNvPr>
          <p:cNvSpPr txBox="1"/>
          <p:nvPr/>
        </p:nvSpPr>
        <p:spPr>
          <a:xfrm>
            <a:off x="3650389" y="544540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80A65B-BDD3-3FA0-217A-9CEB44E8F0EF}"/>
              </a:ext>
            </a:extLst>
          </p:cNvPr>
          <p:cNvSpPr txBox="1"/>
          <p:nvPr/>
        </p:nvSpPr>
        <p:spPr>
          <a:xfrm>
            <a:off x="6088789" y="544540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9" name="yt_shape_13799"/>
          <p:cNvSpPr txBox="1"/>
          <p:nvPr/>
        </p:nvSpPr>
        <p:spPr>
          <a:xfrm>
            <a:off x="540000" y="90000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把下列物体和与其相似的立体图形连接起来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01" name="yt_shape_13801"/>
          <p:cNvSpPr txBox="1"/>
          <p:nvPr/>
        </p:nvSpPr>
        <p:spPr>
          <a:xfrm>
            <a:off x="3551080" y="1531667"/>
            <a:ext cx="4721229" cy="23142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850" b="0" i="0" u="none" spc="-128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2850" b="0" i="0" u="none" spc="3360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3800" name="yt_image_13800" title="H_201.72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80" y="1531667"/>
            <a:ext cx="4672924" cy="256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35760" y="2420888"/>
            <a:ext cx="2990604" cy="9361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848" y="2344553"/>
            <a:ext cx="3096344" cy="101243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431062" y="2420888"/>
            <a:ext cx="138292" cy="792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272568" y="2404370"/>
            <a:ext cx="227166" cy="10289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149075" y="2404369"/>
            <a:ext cx="3275552" cy="12128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3354C38-5FB7-5528-9D72-92A50B93049D}"/>
              </a:ext>
            </a:extLst>
          </p:cNvPr>
          <p:cNvSpPr txBox="1"/>
          <p:nvPr/>
        </p:nvSpPr>
        <p:spPr>
          <a:xfrm>
            <a:off x="566071" y="4293096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7" name="yt_shape_13807"/>
          <p:cNvSpPr txBox="1"/>
          <p:nvPr/>
        </p:nvSpPr>
        <p:spPr>
          <a:xfrm>
            <a:off x="540000" y="90000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指出下列几何体是由哪些立体图形组成的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08" name="yt_image_13808" title="H_127.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7456" y="1531667"/>
            <a:ext cx="4117086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0" name="yt_shape_13810"/>
          <p:cNvSpPr txBox="1"/>
          <p:nvPr/>
        </p:nvSpPr>
        <p:spPr>
          <a:xfrm>
            <a:off x="540000" y="3205157"/>
            <a:ext cx="52322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由正方体、圆柱、圆锥组成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由圆柱、长方体、三棱柱组成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由五棱柱、球组成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5CB249-437A-624F-3E48-62C981127A88}"/>
              </a:ext>
            </a:extLst>
          </p:cNvPr>
          <p:cNvSpPr txBox="1"/>
          <p:nvPr/>
        </p:nvSpPr>
        <p:spPr>
          <a:xfrm>
            <a:off x="449989" y="3158351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由正方体、圆柱、圆锥组成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9B8201-94FB-6884-01D3-69CEA3D5F386}"/>
              </a:ext>
            </a:extLst>
          </p:cNvPr>
          <p:cNvSpPr txBox="1"/>
          <p:nvPr/>
        </p:nvSpPr>
        <p:spPr>
          <a:xfrm>
            <a:off x="449989" y="3633839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由圆柱、长方体、三棱柱组成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AAC5BC-3734-5499-6965-A4EF8705D6C7}"/>
              </a:ext>
            </a:extLst>
          </p:cNvPr>
          <p:cNvSpPr txBox="1"/>
          <p:nvPr/>
        </p:nvSpPr>
        <p:spPr>
          <a:xfrm>
            <a:off x="449989" y="410932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由五棱柱、球组成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认识平面图形</a:t>
            </a:r>
          </a:p>
        </p:txBody>
      </p:sp>
      <p:sp>
        <p:nvSpPr>
          <p:cNvPr id="13814" name="yt_shape_13814"/>
          <p:cNvSpPr txBox="1"/>
          <p:nvPr/>
        </p:nvSpPr>
        <p:spPr>
          <a:xfrm>
            <a:off x="540000" y="1389434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15" name="yt_image_1381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1101"/>
            <a:ext cx="4781169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7" name="yt_shape_13817"/>
          <p:cNvSpPr txBox="1"/>
          <p:nvPr/>
        </p:nvSpPr>
        <p:spPr>
          <a:xfrm>
            <a:off x="540000" y="3453471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这是车辆禁止驶入的交通标志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构成这个标志的平面图形有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1" name="yt_table_138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303542"/>
              </p:ext>
            </p:extLst>
          </p:nvPr>
        </p:nvGraphicFramePr>
        <p:xfrm>
          <a:off x="540056" y="3932774"/>
          <a:ext cx="57423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</a:tbl>
          </a:graphicData>
        </a:graphic>
      </p:graphicFrame>
      <p:grpSp>
        <p:nvGrpSpPr>
          <p:cNvPr id="13818" name="yt_shape_13818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0531" y="3971454"/>
            <a:ext cx="1266444" cy="1662444"/>
            <a:chOff x="0" y="0"/>
            <a:chExt cx="1266444" cy="1662444"/>
          </a:xfrm>
        </p:grpSpPr>
        <p:pic>
          <p:nvPicPr>
            <p:cNvPr id="2" name="yt_image_138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6444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0" name="yt_shape_13820" descr="{&quot;rangeId&quot;:0,&quot;IgnoreLineSpacing&quot;:1}"/>
            <p:cNvSpPr txBox="1"/>
            <p:nvPr/>
          </p:nvSpPr>
          <p:spPr>
            <a:xfrm>
              <a:off x="99941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4" name="yt_shape_1721657493332">
            <a:extLst>
              <a:ext uri="{FF2B5EF4-FFF2-40B4-BE49-F238E27FC236}">
                <a16:creationId xmlns:a16="http://schemas.microsoft.com/office/drawing/2014/main" id="{801E735A-1F29-2D62-1DB9-E0402E678C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B4002A-B99C-ED64-BB31-B8BFC0DB42A9}"/>
              </a:ext>
            </a:extLst>
          </p:cNvPr>
          <p:cNvSpPr txBox="1"/>
          <p:nvPr/>
        </p:nvSpPr>
        <p:spPr>
          <a:xfrm>
            <a:off x="5098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762A8D-CAD3-98B1-06D2-B9CE8112338E}"/>
              </a:ext>
            </a:extLst>
          </p:cNvPr>
          <p:cNvSpPr txBox="1"/>
          <p:nvPr/>
        </p:nvSpPr>
        <p:spPr>
          <a:xfrm>
            <a:off x="10279789" y="34066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3" name="yt_shape_13823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用一副七巧板拼成一副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美丽的小天鹅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be1c,isEnd"/>
              </a:rPr>
              <a:t>个直角三角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827" name="yt_shape_13827"/>
          <p:cNvSpPr txBox="1"/>
          <p:nvPr/>
        </p:nvSpPr>
        <p:spPr>
          <a:xfrm>
            <a:off x="540000" y="393901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24" name="yt_shape_13824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317" y="1995319"/>
            <a:ext cx="1769364" cy="1893330"/>
            <a:chOff x="0" y="0"/>
            <a:chExt cx="1769364" cy="1893330"/>
          </a:xfrm>
        </p:grpSpPr>
        <p:pic>
          <p:nvPicPr>
            <p:cNvPr id="2" name="yt_image_138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9364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6" name="yt_shape_13826" descr="{&quot;rangeId&quot;:0,&quot;IgnoreLineSpacing&quot;:1}"/>
            <p:cNvSpPr txBox="1"/>
            <p:nvPr/>
          </p:nvSpPr>
          <p:spPr>
            <a:xfrm>
              <a:off x="351401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748EA76-0445-C6AF-E9A0-CD41C1EC33BA}"/>
              </a:ext>
            </a:extLst>
          </p:cNvPr>
          <p:cNvSpPr txBox="1"/>
          <p:nvPr/>
        </p:nvSpPr>
        <p:spPr>
          <a:xfrm>
            <a:off x="9365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30A6EE-C67C-C0A9-D75D-1EE4BDE90ADA}"/>
              </a:ext>
            </a:extLst>
          </p:cNvPr>
          <p:cNvSpPr txBox="1"/>
          <p:nvPr/>
        </p:nvSpPr>
        <p:spPr>
          <a:xfrm>
            <a:off x="1364508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A2FA9D-0D02-CDCD-6EA3-0AF15BDC0129}"/>
              </a:ext>
            </a:extLst>
          </p:cNvPr>
          <p:cNvSpPr txBox="1"/>
          <p:nvPr/>
        </p:nvSpPr>
        <p:spPr>
          <a:xfrm>
            <a:off x="4412508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000" y="900000"/>
            <a:ext cx="646330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对具体立体图形认识不清楚而出错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写出几何图形的名称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30" name="yt_image_13830" title="H_76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63" y="2010970"/>
            <a:ext cx="4470273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2" name="yt_shape_13832"/>
          <p:cNvSpPr txBox="1"/>
          <p:nvPr/>
        </p:nvSpPr>
        <p:spPr>
          <a:xfrm>
            <a:off x="540000" y="3031951"/>
            <a:ext cx="4364015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2008392" algn="l"/>
                <a:tab pos="43215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  <a:p>
            <a:pPr eaLnBrk="1" latinLnBrk="0" hangingPunct="0">
              <a:lnSpc>
                <a:spcPct val="129999"/>
              </a:lnSpc>
              <a:tabLst>
                <a:tab pos="2008392" algn="l"/>
                <a:tab pos="43215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</p:txBody>
      </p:sp>
      <p:pic>
        <p:nvPicPr>
          <p:cNvPr id="13834" name="yt_image_13834" title="H_78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5163" y="4109963"/>
            <a:ext cx="4241673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6" name="yt_shape_13836"/>
          <p:cNvSpPr txBox="1"/>
          <p:nvPr/>
        </p:nvSpPr>
        <p:spPr>
          <a:xfrm>
            <a:off x="540000" y="5158370"/>
            <a:ext cx="4056239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1703660" algn="l"/>
                <a:tab pos="401678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  <a:p>
            <a:pPr eaLnBrk="1" latinLnBrk="0" hangingPunct="0">
              <a:lnSpc>
                <a:spcPct val="129999"/>
              </a:lnSpc>
              <a:tabLst>
                <a:tab pos="1703660" algn="l"/>
                <a:tab pos="401678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⑧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36FACF-5E65-29E7-DAE5-831E2A50B4C1}"/>
              </a:ext>
            </a:extLst>
          </p:cNvPr>
          <p:cNvSpPr txBox="1"/>
          <p:nvPr/>
        </p:nvSpPr>
        <p:spPr>
          <a:xfrm>
            <a:off x="1059589" y="29851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6B0BD-1910-0204-8E93-53D190F6DD71}"/>
              </a:ext>
            </a:extLst>
          </p:cNvPr>
          <p:cNvSpPr txBox="1"/>
          <p:nvPr/>
        </p:nvSpPr>
        <p:spPr>
          <a:xfrm>
            <a:off x="3220494" y="29851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C22BCD-BF6D-9992-39F4-1BF0FDC4A8EB}"/>
              </a:ext>
            </a:extLst>
          </p:cNvPr>
          <p:cNvSpPr txBox="1"/>
          <p:nvPr/>
        </p:nvSpPr>
        <p:spPr>
          <a:xfrm>
            <a:off x="1059589" y="346063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32AAAC-F796-4E7F-9698-BF86352D933E}"/>
              </a:ext>
            </a:extLst>
          </p:cNvPr>
          <p:cNvSpPr txBox="1"/>
          <p:nvPr/>
        </p:nvSpPr>
        <p:spPr>
          <a:xfrm>
            <a:off x="3220494" y="346063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5DA929-4D0A-0A79-824B-787A9623CE0E}"/>
              </a:ext>
            </a:extLst>
          </p:cNvPr>
          <p:cNvSpPr txBox="1"/>
          <p:nvPr/>
        </p:nvSpPr>
        <p:spPr>
          <a:xfrm>
            <a:off x="1059589" y="51115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898751-C456-45EA-EC27-D24230271A37}"/>
              </a:ext>
            </a:extLst>
          </p:cNvPr>
          <p:cNvSpPr txBox="1"/>
          <p:nvPr/>
        </p:nvSpPr>
        <p:spPr>
          <a:xfrm>
            <a:off x="2915694" y="511156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67ACF8-9D73-224E-7FDA-AAE732D57E7D}"/>
              </a:ext>
            </a:extLst>
          </p:cNvPr>
          <p:cNvSpPr txBox="1"/>
          <p:nvPr/>
        </p:nvSpPr>
        <p:spPr>
          <a:xfrm>
            <a:off x="1059589" y="558705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03E246-9EF0-41FB-39C3-A345E344F8C3}"/>
              </a:ext>
            </a:extLst>
          </p:cNvPr>
          <p:cNvSpPr txBox="1"/>
          <p:nvPr/>
        </p:nvSpPr>
        <p:spPr>
          <a:xfrm>
            <a:off x="2915694" y="558705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六棱柱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38" name="yt_image_13838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1" name="yt_shape_13841"/>
          <p:cNvSpPr txBox="1"/>
          <p:nvPr/>
        </p:nvSpPr>
        <p:spPr>
          <a:xfrm>
            <a:off x="540119" y="14821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柱体的两个底面一样大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圆柱、圆锥的底面都是圆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棱柱的底面是四边形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f80a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长方体一定是柱体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843" name="yt_table_138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757817"/>
              </p:ext>
            </p:extLst>
          </p:nvPr>
        </p:nvGraphicFramePr>
        <p:xfrm>
          <a:off x="540056" y="29044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</a:tbl>
          </a:graphicData>
        </a:graphic>
      </p:graphicFrame>
      <p:sp>
        <p:nvSpPr>
          <p:cNvPr id="13845" name="yt_shape_13845"/>
          <p:cNvSpPr txBox="1"/>
          <p:nvPr/>
        </p:nvSpPr>
        <p:spPr>
          <a:xfrm>
            <a:off x="540120" y="34305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可密封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里装有六分之一高度的水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e589"/>
              </a:rPr>
              <a:t>改变正方体盒子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的放置方式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盒子里的水不可能形成的几何体是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7" name="yt_table_138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446985"/>
              </p:ext>
            </p:extLst>
          </p:nvPr>
        </p:nvGraphicFramePr>
        <p:xfrm>
          <a:off x="540056" y="4390029"/>
          <a:ext cx="6776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</a:tbl>
          </a:graphicData>
        </a:graphic>
      </p:graphicFrame>
      <p:pic>
        <p:nvPicPr>
          <p:cNvPr id="13846" name="yt_image_13846_skip" title="H_119.6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448" y="4005064"/>
            <a:ext cx="1215009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D8F0EE-DD93-B047-29FE-1588CAE60114}"/>
              </a:ext>
            </a:extLst>
          </p:cNvPr>
          <p:cNvSpPr txBox="1"/>
          <p:nvPr/>
        </p:nvSpPr>
        <p:spPr>
          <a:xfrm>
            <a:off x="4629805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4ED3A-7FE4-8DAC-A098-948F0BADE7F3}"/>
              </a:ext>
            </a:extLst>
          </p:cNvPr>
          <p:cNvSpPr txBox="1"/>
          <p:nvPr/>
        </p:nvSpPr>
        <p:spPr>
          <a:xfrm>
            <a:off x="7460508" y="38592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9" name="yt_shape_13849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个图形虽然形状各异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但是将它们各剪一刀后能各自拼成一个正方形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7b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你能做到吗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851" name="yt_shape_13851"/>
          <p:cNvSpPr txBox="1"/>
          <p:nvPr/>
        </p:nvSpPr>
        <p:spPr>
          <a:xfrm>
            <a:off x="4306613" y="1995319"/>
            <a:ext cx="3193438" cy="990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  <a:r>
              <a:rPr lang="en-US" altLang="zh-CN" sz="5500" b="0" i="0" u="none" spc="23527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</a:p>
        </p:txBody>
      </p:sp>
      <p:pic>
        <p:nvPicPr>
          <p:cNvPr id="13850" name="yt_image_13850" title="H_86.747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13" y="1995319"/>
            <a:ext cx="3161858" cy="110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3" name="yt_shape_13853"/>
          <p:cNvSpPr txBox="1"/>
          <p:nvPr/>
        </p:nvSpPr>
        <p:spPr>
          <a:xfrm>
            <a:off x="540000" y="3147557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55" name="yt_shape_13855"/>
          <p:cNvSpPr txBox="1"/>
          <p:nvPr/>
        </p:nvSpPr>
        <p:spPr>
          <a:xfrm>
            <a:off x="540000" y="3762745"/>
            <a:ext cx="3599896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spc="-535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350" b="0" i="0" u="none" spc="26734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3854" name="yt_image_13854" title="H_84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736" y="3559593"/>
            <a:ext cx="3562731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178D06-6858-8354-A7B8-15BB38670EC8}"/>
              </a:ext>
            </a:extLst>
          </p:cNvPr>
          <p:cNvSpPr txBox="1"/>
          <p:nvPr/>
        </p:nvSpPr>
        <p:spPr>
          <a:xfrm>
            <a:off x="449989" y="3100751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813</Words>
  <Application>Microsoft Office PowerPoint</Application>
  <PresentationFormat>宽屏</PresentationFormat>
  <Paragraphs>120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,isEnd</vt:lpstr>
      <vt:lpstr>_⨹_1_21b58</vt:lpstr>
      <vt:lpstr>_⨹_1_31928</vt:lpstr>
      <vt:lpstr>_⨹_1_377b7</vt:lpstr>
      <vt:lpstr>_⨹_1_9f80a</vt:lpstr>
      <vt:lpstr>_⨹_11_04b6e</vt:lpstr>
      <vt:lpstr>_⨹_16_a454f</vt:lpstr>
      <vt:lpstr>_⨹_3_c984f</vt:lpstr>
      <vt:lpstr>_⨹_5_4819d</vt:lpstr>
      <vt:lpstr>_⨹_5_7be1c,isEnd</vt:lpstr>
      <vt:lpstr>_⨹_7_ce589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2024-07-23T15:54:38Z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