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48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65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656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3103245"/>
            <a:ext cx="10904220" cy="650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3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5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39047" y="1916835"/>
            <a:ext cx="523809" cy="400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58095" y="2708970"/>
            <a:ext cx="1914286" cy="419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8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3429000"/>
            <a:ext cx="918845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4221480"/>
            <a:ext cx="4196080" cy="115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570" y="5445125"/>
            <a:ext cx="4310380" cy="118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944110" y="5661660"/>
            <a:ext cx="415861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221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3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15238" y="1191304"/>
            <a:ext cx="609523" cy="390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44110" y="2637155"/>
            <a:ext cx="230187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7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637155"/>
            <a:ext cx="10448290" cy="136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570" y="4149090"/>
            <a:ext cx="10566400" cy="170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65" y="836110"/>
            <a:ext cx="84356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83231" y="3745877"/>
            <a:ext cx="483527" cy="305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0620" y="4293235"/>
            <a:ext cx="8128000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0310" y="4869180"/>
            <a:ext cx="645604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50620" y="5516880"/>
            <a:ext cx="547624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50620" y="6023610"/>
            <a:ext cx="350964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1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1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052645"/>
            <a:ext cx="10800000" cy="460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225" y="1125220"/>
            <a:ext cx="946912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3615" y="1890395"/>
            <a:ext cx="811403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1860" y="2636520"/>
            <a:ext cx="8101330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7225" y="3513455"/>
            <a:ext cx="10028555" cy="1321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3570" y="4940935"/>
            <a:ext cx="10427970" cy="79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3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5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23570" y="1196340"/>
            <a:ext cx="10582275" cy="108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0090" y="2348865"/>
            <a:ext cx="3478530" cy="1142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3512820"/>
            <a:ext cx="7900670" cy="1496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48"/>
          <a:stretch>
            <a:fillRect/>
          </a:stretch>
        </p:blipFill>
        <p:spPr>
          <a:xfrm>
            <a:off x="911860" y="908685"/>
            <a:ext cx="10716895" cy="3338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26" b="59847"/>
          <a:stretch>
            <a:fillRect/>
          </a:stretch>
        </p:blipFill>
        <p:spPr>
          <a:xfrm>
            <a:off x="2783840" y="4293235"/>
            <a:ext cx="7660005" cy="2312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757"/>
          <a:stretch>
            <a:fillRect/>
          </a:stretch>
        </p:blipFill>
        <p:spPr>
          <a:xfrm>
            <a:off x="623570" y="1052830"/>
            <a:ext cx="10800000" cy="3101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26" b="59847"/>
          <a:stretch>
            <a:fillRect/>
          </a:stretch>
        </p:blipFill>
        <p:spPr>
          <a:xfrm>
            <a:off x="2495550" y="4154805"/>
            <a:ext cx="7660005" cy="2312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7318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83005"/>
            <a:ext cx="2808605" cy="196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3095" y="3429000"/>
            <a:ext cx="538099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67715" y="4365625"/>
            <a:ext cx="746569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67715" y="5085080"/>
            <a:ext cx="475805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67715" y="5949315"/>
            <a:ext cx="795591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5" grpId="0" bldLvl="0" animBg="1"/>
      <p:bldP spid="18" grpId="0" bldLvl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1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125220"/>
            <a:ext cx="5483225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570" y="1917065"/>
            <a:ext cx="7837805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2794706"/>
            <a:ext cx="4161904" cy="381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3570" y="3357245"/>
            <a:ext cx="982154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2024-07-23T11:35:35Z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