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2905125"/>
            <a:ext cx="61150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83255" y="2956560"/>
            <a:ext cx="8312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6666" y="2956756"/>
            <a:ext cx="1666666" cy="53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7142" y="3891882"/>
            <a:ext cx="1685714" cy="5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09765" y="3805555"/>
            <a:ext cx="8121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24761" y="4827008"/>
            <a:ext cx="5028571" cy="51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animBg="1"/>
      <p:bldP spid="11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060575"/>
            <a:ext cx="696531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58085" y="3429000"/>
            <a:ext cx="476821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20000" y="4442860"/>
            <a:ext cx="1666666" cy="352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20000" y="5301040"/>
            <a:ext cx="1295238" cy="36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373134"/>
            <a:ext cx="352380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1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2216" y="1288097"/>
            <a:ext cx="259782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6235" y="3608670"/>
            <a:ext cx="282993" cy="31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741545" y="2224405"/>
            <a:ext cx="103822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01405" y="2193290"/>
            <a:ext cx="1309370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15238" y="4026545"/>
            <a:ext cx="323809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7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8160" y="3345815"/>
            <a:ext cx="128079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7150" y="4563110"/>
            <a:ext cx="81153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5758" y="6110550"/>
            <a:ext cx="964572" cy="46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13790" y="3309620"/>
            <a:ext cx="476504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8880" y="4364990"/>
            <a:ext cx="476504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415415" y="5071110"/>
            <a:ext cx="476504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343025" y="5948680"/>
            <a:ext cx="476504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22935" y="2492375"/>
            <a:ext cx="9815195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91360" y="4004945"/>
            <a:ext cx="6855460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279015" y="5445125"/>
            <a:ext cx="2235200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3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8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2024-07-23T08:48:59Z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