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9" r:id="rId5"/>
    <p:sldId id="310" r:id="rId6"/>
    <p:sldId id="313" r:id="rId7"/>
    <p:sldId id="315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8" name="yt_shape_12028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027" name="yt_image_12027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30" name="yt_shape_12030"/>
          <p:cNvSpPr txBox="1"/>
          <p:nvPr/>
        </p:nvSpPr>
        <p:spPr>
          <a:xfrm>
            <a:off x="540000" y="1482165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列代数式</a:t>
            </a:r>
          </a:p>
        </p:txBody>
      </p:sp>
      <p:sp>
        <p:nvSpPr>
          <p:cNvPr id="12031" name="yt_shape_12031"/>
          <p:cNvSpPr txBox="1"/>
          <p:nvPr/>
        </p:nvSpPr>
        <p:spPr>
          <a:xfrm>
            <a:off x="540000" y="1971599"/>
            <a:ext cx="105349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桂林市中考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用式子表示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下列表示正确的是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32" name="yt_table_1203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1275419"/>
              </p:ext>
            </p:extLst>
          </p:nvPr>
        </p:nvGraphicFramePr>
        <p:xfrm>
          <a:off x="540056" y="2450902"/>
          <a:ext cx="6180456" cy="950976"/>
        </p:xfrm>
        <a:graphic>
          <a:graphicData uri="http://schemas.openxmlformats.org/drawingml/2006/table">
            <a:tbl>
              <a:tblPr/>
              <a:tblGrid>
                <a:gridCol w="3603943">
                  <a:extLst>
                    <a:ext uri="{9D8B030D-6E8A-4147-A177-3AD203B41FA5}">
                      <a16:colId xmlns:a16="http://schemas.microsoft.com/office/drawing/2014/main" val="10443"/>
                    </a:ext>
                  </a:extLst>
                </a:gridCol>
                <a:gridCol w="2576513">
                  <a:extLst>
                    <a:ext uri="{9D8B030D-6E8A-4147-A177-3AD203B41FA5}">
                      <a16:colId xmlns:a16="http://schemas.microsoft.com/office/drawing/2014/main" val="104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6"/>
                  </a:ext>
                </a:extLst>
              </a:tr>
            </a:tbl>
          </a:graphicData>
        </a:graphic>
      </p:graphicFrame>
      <p:sp>
        <p:nvSpPr>
          <p:cNvPr id="12034" name="yt_shape_12034"/>
          <p:cNvSpPr txBox="1"/>
          <p:nvPr/>
        </p:nvSpPr>
        <p:spPr>
          <a:xfrm>
            <a:off x="540000" y="3452456"/>
            <a:ext cx="100909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有三个连续偶数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最大一个是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则最小一个可以表示为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35" name="yt_table_1203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872492"/>
              </p:ext>
            </p:extLst>
          </p:nvPr>
        </p:nvGraphicFramePr>
        <p:xfrm>
          <a:off x="540056" y="3931759"/>
          <a:ext cx="5494656" cy="950976"/>
        </p:xfrm>
        <a:graphic>
          <a:graphicData uri="http://schemas.openxmlformats.org/drawingml/2006/table">
            <a:tbl>
              <a:tblPr/>
              <a:tblGrid>
                <a:gridCol w="3603943">
                  <a:extLst>
                    <a:ext uri="{9D8B030D-6E8A-4147-A177-3AD203B41FA5}">
                      <a16:colId xmlns:a16="http://schemas.microsoft.com/office/drawing/2014/main" val="10445"/>
                    </a:ext>
                  </a:extLst>
                </a:gridCol>
                <a:gridCol w="1890713">
                  <a:extLst>
                    <a:ext uri="{9D8B030D-6E8A-4147-A177-3AD203B41FA5}">
                      <a16:colId xmlns:a16="http://schemas.microsoft.com/office/drawing/2014/main" val="104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8"/>
                  </a:ext>
                </a:extLst>
              </a:tr>
            </a:tbl>
          </a:graphicData>
        </a:graphic>
      </p:graphicFrame>
      <p:sp>
        <p:nvSpPr>
          <p:cNvPr id="12037" name="yt_shape_12037"/>
          <p:cNvSpPr txBox="1"/>
          <p:nvPr/>
        </p:nvSpPr>
        <p:spPr>
          <a:xfrm>
            <a:off x="540000" y="4933313"/>
            <a:ext cx="70323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的和的平方用代数式表示为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38" name="yt_table_1203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5706001"/>
              </p:ext>
            </p:extLst>
          </p:nvPr>
        </p:nvGraphicFramePr>
        <p:xfrm>
          <a:off x="540056" y="5412616"/>
          <a:ext cx="6275706" cy="950976"/>
        </p:xfrm>
        <a:graphic>
          <a:graphicData uri="http://schemas.openxmlformats.org/drawingml/2006/table">
            <a:tbl>
              <a:tblPr/>
              <a:tblGrid>
                <a:gridCol w="3603943">
                  <a:extLst>
                    <a:ext uri="{9D8B030D-6E8A-4147-A177-3AD203B41FA5}">
                      <a16:colId xmlns:a16="http://schemas.microsoft.com/office/drawing/2014/main" val="10447"/>
                    </a:ext>
                  </a:extLst>
                </a:gridCol>
                <a:gridCol w="2671763">
                  <a:extLst>
                    <a:ext uri="{9D8B030D-6E8A-4147-A177-3AD203B41FA5}">
                      <a16:colId xmlns:a16="http://schemas.microsoft.com/office/drawing/2014/main" val="104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0"/>
                  </a:ext>
                </a:extLst>
              </a:tr>
            </a:tbl>
          </a:graphicData>
        </a:graphic>
      </p:graphicFrame>
      <p:pic>
        <p:nvPicPr>
          <p:cNvPr id="3" name="yt_shape_1721657201083">
            <a:extLst>
              <a:ext uri="{FF2B5EF4-FFF2-40B4-BE49-F238E27FC236}">
                <a16:creationId xmlns:a16="http://schemas.microsoft.com/office/drawing/2014/main" id="{11ECEC21-45E5-04AF-5CF4-D4E78697C9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A594EEA-EECC-0F75-3EE2-0B53C00D8693}"/>
              </a:ext>
            </a:extLst>
          </p:cNvPr>
          <p:cNvSpPr txBox="1"/>
          <p:nvPr/>
        </p:nvSpPr>
        <p:spPr>
          <a:xfrm>
            <a:off x="1007023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DD29BE-244D-3F06-1D21-31D8D406B612}"/>
              </a:ext>
            </a:extLst>
          </p:cNvPr>
          <p:cNvSpPr txBox="1"/>
          <p:nvPr/>
        </p:nvSpPr>
        <p:spPr>
          <a:xfrm>
            <a:off x="9613039" y="340565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3F609DB-77F7-1F4C-D7F8-A8CEDF0CF600}"/>
              </a:ext>
            </a:extLst>
          </p:cNvPr>
          <p:cNvSpPr txBox="1"/>
          <p:nvPr/>
        </p:nvSpPr>
        <p:spPr>
          <a:xfrm>
            <a:off x="6584089" y="488650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0" name="yt_shape_1204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某种商品的原价为每件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第一次降价打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第二次降价每件又减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e8ad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则第二次降价后的售价是每件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41" name="yt_table_1204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0981540"/>
              </p:ext>
            </p:extLst>
          </p:nvPr>
        </p:nvGraphicFramePr>
        <p:xfrm>
          <a:off x="540056" y="1859435"/>
          <a:ext cx="7456806" cy="950976"/>
        </p:xfrm>
        <a:graphic>
          <a:graphicData uri="http://schemas.openxmlformats.org/drawingml/2006/table">
            <a:tbl>
              <a:tblPr/>
              <a:tblGrid>
                <a:gridCol w="4042093">
                  <a:extLst>
                    <a:ext uri="{9D8B030D-6E8A-4147-A177-3AD203B41FA5}">
                      <a16:colId xmlns:a16="http://schemas.microsoft.com/office/drawing/2014/main" val="10449"/>
                    </a:ext>
                  </a:extLst>
                </a:gridCol>
                <a:gridCol w="3414713">
                  <a:extLst>
                    <a:ext uri="{9D8B030D-6E8A-4147-A177-3AD203B41FA5}">
                      <a16:colId xmlns:a16="http://schemas.microsoft.com/office/drawing/2014/main" val="104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2"/>
                  </a:ext>
                </a:extLst>
              </a:tr>
            </a:tbl>
          </a:graphicData>
        </a:graphic>
      </p:graphicFrame>
      <p:sp>
        <p:nvSpPr>
          <p:cNvPr id="12043" name="yt_shape_12043"/>
          <p:cNvSpPr txBox="1"/>
          <p:nvPr/>
        </p:nvSpPr>
        <p:spPr>
          <a:xfrm>
            <a:off x="540120" y="286098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已知长方形铁板的长为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在中心挖去一个圆面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8522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的式子表示阴影部分的面积为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044" name="yt_image_12044" title="H_95.04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3848" y="3972788"/>
            <a:ext cx="2424303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7704541-4FC9-F73D-30E2-CE0FB81979B4}"/>
              </a:ext>
            </a:extLst>
          </p:cNvPr>
          <p:cNvSpPr txBox="1"/>
          <p:nvPr/>
        </p:nvSpPr>
        <p:spPr>
          <a:xfrm>
            <a:off x="5631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7BB280-DF90-F6CE-9521-5A8236776408}"/>
              </a:ext>
            </a:extLst>
          </p:cNvPr>
          <p:cNvSpPr txBox="1"/>
          <p:nvPr/>
        </p:nvSpPr>
        <p:spPr>
          <a:xfrm>
            <a:off x="5469784" y="3289671"/>
            <a:ext cx="2407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46" name="yt_shape_12046"/>
              <p:cNvSpPr txBox="1"/>
              <p:nvPr/>
            </p:nvSpPr>
            <p:spPr>
              <a:xfrm>
                <a:off x="540000" y="900000"/>
                <a:ext cx="6078587" cy="49328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用代数式表示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的倒数的和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两数之积与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两数之和的差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的差除以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的积的商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的平方的差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046" name="yt_shape_12046" descr="{&quot;rangeId&quot;: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078587" cy="4932889"/>
              </a:xfrm>
              <a:prstGeom prst="rect">
                <a:avLst/>
              </a:prstGeom>
              <a:blipFill>
                <a:blip r:embed="rId2"/>
                <a:stretch>
                  <a:fillRect l="-3109" t="-1112" r="-2006" b="-28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347AC6E-9FFB-9EAB-D890-7980E81250D0}"/>
                  </a:ext>
                </a:extLst>
              </p:cNvPr>
              <p:cNvSpPr txBox="1"/>
              <p:nvPr/>
            </p:nvSpPr>
            <p:spPr>
              <a:xfrm>
                <a:off x="449989" y="2000131"/>
                <a:ext cx="2657222" cy="82068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7, 'hasSerialNum': 1}">
                <a:extLst>
                  <a:ext uri="{FF2B5EF4-FFF2-40B4-BE49-F238E27FC236}">
                    <a16:creationId xmlns:a16="http://schemas.microsoft.com/office/drawing/2014/main" id="{5347AC6E-9FFB-9EAB-D890-7980E81250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0131"/>
                <a:ext cx="2657222" cy="820687"/>
              </a:xfrm>
              <a:prstGeom prst="rect">
                <a:avLst/>
              </a:prstGeom>
              <a:blipFill>
                <a:blip r:embed="rId3"/>
                <a:stretch>
                  <a:fillRect l="-3670" r="-3440" b="-14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4F3D095-89DF-304E-8D57-AE3F45B61FD3}"/>
              </a:ext>
            </a:extLst>
          </p:cNvPr>
          <p:cNvSpPr txBox="1"/>
          <p:nvPr/>
        </p:nvSpPr>
        <p:spPr>
          <a:xfrm>
            <a:off x="449989" y="3202694"/>
            <a:ext cx="3818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0529FFD-4F7E-FABF-024C-56DC5E272BCE}"/>
                  </a:ext>
                </a:extLst>
              </p:cNvPr>
              <p:cNvSpPr txBox="1"/>
              <p:nvPr/>
            </p:nvSpPr>
            <p:spPr>
              <a:xfrm>
                <a:off x="449989" y="4153670"/>
                <a:ext cx="2245677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7, 'hasSerialNum': 1}">
                <a:extLst>
                  <a:ext uri="{FF2B5EF4-FFF2-40B4-BE49-F238E27FC236}">
                    <a16:creationId xmlns:a16="http://schemas.microsoft.com/office/drawing/2014/main" id="{60529FFD-4F7E-FABF-024C-56DC5E272B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53670"/>
                <a:ext cx="2245677" cy="778460"/>
              </a:xfrm>
              <a:prstGeom prst="rect">
                <a:avLst/>
              </a:prstGeom>
              <a:blipFill>
                <a:blip r:embed="rId4"/>
                <a:stretch>
                  <a:fillRect l="-4348" r="-4348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B175330-0385-32EB-257C-9F707A84AE74}"/>
              </a:ext>
            </a:extLst>
          </p:cNvPr>
          <p:cNvSpPr txBox="1"/>
          <p:nvPr/>
        </p:nvSpPr>
        <p:spPr>
          <a:xfrm>
            <a:off x="449989" y="5314006"/>
            <a:ext cx="31328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9" name="yt_shape_12059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058" name="yt_image_12058" title="H_41.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61" name="yt_shape_12061"/>
          <p:cNvSpPr txBox="1"/>
          <p:nvPr/>
        </p:nvSpPr>
        <p:spPr>
          <a:xfrm>
            <a:off x="540119" y="148216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乙两块试验田分别为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它们每亩产量分别为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15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15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1059,isEnd"/>
              </a:rPr>
              <a:t>则两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块试验田的总产量为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</a:t>
            </a:r>
            <a:r>
              <a:rPr sz="1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1EB6D8A-7374-3340-AFFF-F65CBDED8994}"/>
              </a:ext>
            </a:extLst>
          </p:cNvPr>
          <p:cNvSpPr txBox="1"/>
          <p:nvPr/>
        </p:nvSpPr>
        <p:spPr>
          <a:xfrm>
            <a:off x="3498108" y="1883100"/>
            <a:ext cx="2232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3" name="yt_shape_12063"/>
          <p:cNvSpPr txBox="1"/>
          <p:nvPr/>
        </p:nvSpPr>
        <p:spPr>
          <a:xfrm>
            <a:off x="479376" y="213285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种花和种草的面积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答案保留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种花面积为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平方米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一个半径为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米的圆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种草面积为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51090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平方米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2065" name="yt_image_12065" title="H_107.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85410" y="1931803"/>
            <a:ext cx="2005965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67" name="yt_shape_12067"/>
          <p:cNvSpPr txBox="1"/>
          <p:nvPr/>
        </p:nvSpPr>
        <p:spPr>
          <a:xfrm>
            <a:off x="479376" y="366303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如果建造花台及种花费用每平方米需要资金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种草每平方米需要资金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247a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那么美化这块空地共需资金多少元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答案保留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所需资金为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50π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D73AFBE-8131-9DC1-BAB2-759357804874}"/>
              </a:ext>
            </a:extLst>
          </p:cNvPr>
          <p:cNvSpPr txBox="1"/>
          <p:nvPr/>
        </p:nvSpPr>
        <p:spPr>
          <a:xfrm>
            <a:off x="389365" y="2561538"/>
            <a:ext cx="109813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种花面积为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平方米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一个半径为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米的圆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4C46FC7-7973-FC20-7306-D64580730AD9}"/>
              </a:ext>
            </a:extLst>
          </p:cNvPr>
          <p:cNvSpPr txBox="1"/>
          <p:nvPr/>
        </p:nvSpPr>
        <p:spPr>
          <a:xfrm>
            <a:off x="389364" y="3037026"/>
            <a:ext cx="541860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种草面积为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π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宋体" pitchFamily="24"/>
                <a:sym typeface="_⨹_1_51090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平方米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8813F64-1A48-CDC2-8B0B-472DC03B83DC}"/>
              </a:ext>
            </a:extLst>
          </p:cNvPr>
          <p:cNvSpPr txBox="1"/>
          <p:nvPr/>
        </p:nvSpPr>
        <p:spPr>
          <a:xfrm>
            <a:off x="389365" y="4567201"/>
            <a:ext cx="6064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所需资金为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50π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9376" y="677169"/>
            <a:ext cx="11502665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8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如图是某居民小区的一块宽为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长为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米的长方形空地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为了美化环境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1_b84bd,isEnd"/>
              </a:rPr>
              <a:t>准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备在这块长方形空地的四个顶点处修建一个半径为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米的扇形花台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6_d91fe,isEnd"/>
              </a:rPr>
              <a:t>然后在花台内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种花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其余种草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请分别用含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2" name="yt_shape_12072"/>
          <p:cNvSpPr txBox="1"/>
          <p:nvPr/>
        </p:nvSpPr>
        <p:spPr>
          <a:xfrm>
            <a:off x="551384" y="71387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071" name="yt_image_12071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764704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74" name="yt_shape_12074"/>
          <p:cNvSpPr txBox="1"/>
          <p:nvPr/>
        </p:nvSpPr>
        <p:spPr>
          <a:xfrm>
            <a:off x="551384" y="1245247"/>
            <a:ext cx="46935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广东省中考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075" name="yt_shape_12075"/>
              <p:cNvSpPr txBox="1"/>
              <p:nvPr/>
            </p:nvSpPr>
            <p:spPr>
              <a:xfrm>
                <a:off x="551384" y="1724550"/>
                <a:ext cx="5273880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>
          <p:sp>
            <p:nvSpPr>
              <p:cNvPr id="12075" name="yt_shape_120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724550"/>
                <a:ext cx="5273880" cy="641201"/>
              </a:xfrm>
              <a:prstGeom prst="rect">
                <a:avLst/>
              </a:prstGeom>
              <a:blipFill>
                <a:blip r:embed="rId3"/>
                <a:stretch>
                  <a:fillRect l="-3464" r="-242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077" name="yt_shape_12077"/>
              <p:cNvSpPr txBox="1"/>
              <p:nvPr/>
            </p:nvSpPr>
            <p:spPr>
              <a:xfrm>
                <a:off x="551384" y="2416539"/>
                <a:ext cx="5346015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>
          <p:sp>
            <p:nvSpPr>
              <p:cNvPr id="12077" name="yt_shape_120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416539"/>
                <a:ext cx="5346015" cy="641779"/>
              </a:xfrm>
              <a:prstGeom prst="rect">
                <a:avLst/>
              </a:prstGeom>
              <a:blipFill>
                <a:blip r:embed="rId4"/>
                <a:stretch>
                  <a:fillRect l="-3421" r="-2509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079" name="yt_shape_12079"/>
              <p:cNvSpPr txBox="1"/>
              <p:nvPr/>
            </p:nvSpPr>
            <p:spPr>
              <a:xfrm>
                <a:off x="551384" y="3109106"/>
                <a:ext cx="5346015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>
          <p:sp>
            <p:nvSpPr>
              <p:cNvPr id="12079" name="yt_shape_120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109106"/>
                <a:ext cx="5346015" cy="641779"/>
              </a:xfrm>
              <a:prstGeom prst="rect">
                <a:avLst/>
              </a:prstGeom>
              <a:blipFill>
                <a:blip r:embed="rId5"/>
                <a:stretch>
                  <a:fillRect l="-3421" r="-2509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081" name="yt_shape_12081"/>
          <p:cNvSpPr txBox="1"/>
          <p:nvPr/>
        </p:nvSpPr>
        <p:spPr>
          <a:xfrm>
            <a:off x="551384" y="3801673"/>
            <a:ext cx="30777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</a:p>
        </p:txBody>
      </p:sp>
      <p:sp>
        <p:nvSpPr>
          <p:cNvPr id="12082" name="yt_shape_12082"/>
          <p:cNvSpPr txBox="1"/>
          <p:nvPr/>
        </p:nvSpPr>
        <p:spPr>
          <a:xfrm>
            <a:off x="551384" y="4264497"/>
            <a:ext cx="2462213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083" name="yt_shape_12083"/>
              <p:cNvSpPr txBox="1"/>
              <p:nvPr/>
            </p:nvSpPr>
            <p:spPr>
              <a:xfrm>
                <a:off x="551384" y="4727321"/>
                <a:ext cx="9754273" cy="6412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按以上规律列出第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9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×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）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2083" name="yt_shape_120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727321"/>
                <a:ext cx="9754273" cy="641266"/>
              </a:xfrm>
              <a:prstGeom prst="rect">
                <a:avLst/>
              </a:prstGeom>
              <a:blipFill>
                <a:blip r:embed="rId6"/>
                <a:stretch>
                  <a:fillRect l="-1874" r="-874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085" name="yt_shape_12085"/>
              <p:cNvSpPr txBox="1"/>
              <p:nvPr/>
            </p:nvSpPr>
            <p:spPr>
              <a:xfrm>
                <a:off x="551503" y="5419375"/>
                <a:ext cx="11492915" cy="14530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的代数式表示第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1)(2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+1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6801fIsAddLine,isEnd"/>
                  </a:rPr>
                  <a:t> 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/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</a:b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085" name="yt_shape_120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503" y="5419375"/>
                <a:ext cx="11492915" cy="1453026"/>
              </a:xfrm>
              <a:prstGeom prst="rect">
                <a:avLst/>
              </a:prstGeom>
              <a:blipFill>
                <a:blip r:embed="rId7"/>
                <a:stretch>
                  <a:fillRect l="-1591" b="-16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42D13F2-D64F-27A2-8618-0B6819A6EC1F}"/>
                  </a:ext>
                </a:extLst>
              </p:cNvPr>
              <p:cNvSpPr txBox="1"/>
              <p:nvPr/>
            </p:nvSpPr>
            <p:spPr>
              <a:xfrm>
                <a:off x="5992223" y="4680515"/>
                <a:ext cx="1070674" cy="728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42D13F2-D64F-27A2-8618-0B6819A6EC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2223" y="4680515"/>
                <a:ext cx="1070674" cy="72867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C27C948B-5F9B-3F62-6F8C-27C24FE2982B}"/>
              </a:ext>
            </a:extLst>
          </p:cNvPr>
          <p:cNvCxnSpPr/>
          <p:nvPr/>
        </p:nvCxnSpPr>
        <p:spPr>
          <a:xfrm>
            <a:off x="5729809" y="5381435"/>
            <a:ext cx="124307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ED64950-2134-FB99-8F71-F8CFCCD517E1}"/>
                  </a:ext>
                </a:extLst>
              </p:cNvPr>
              <p:cNvSpPr txBox="1"/>
              <p:nvPr/>
            </p:nvSpPr>
            <p:spPr>
              <a:xfrm>
                <a:off x="7540035" y="4680515"/>
                <a:ext cx="2456561" cy="728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ED64950-2134-FB99-8F71-F8CFCCD517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0035" y="4680515"/>
                <a:ext cx="2456561" cy="728676"/>
              </a:xfrm>
              <a:prstGeom prst="rect">
                <a:avLst/>
              </a:prstGeom>
              <a:blipFill>
                <a:blip r:embed="rId9"/>
                <a:stretch>
                  <a:fillRect b="-2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F9A161C6-5CD4-B73C-CBC4-486BDAD1FFD3}"/>
              </a:ext>
            </a:extLst>
          </p:cNvPr>
          <p:cNvCxnSpPr/>
          <p:nvPr/>
        </p:nvCxnSpPr>
        <p:spPr>
          <a:xfrm>
            <a:off x="7277622" y="5381435"/>
            <a:ext cx="262896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418A5EC-9F46-8BE2-3019-5D5A475E3807}"/>
                  </a:ext>
                </a:extLst>
              </p:cNvPr>
              <p:cNvSpPr txBox="1"/>
              <p:nvPr/>
            </p:nvSpPr>
            <p:spPr>
              <a:xfrm>
                <a:off x="6992466" y="5195901"/>
                <a:ext cx="2461007" cy="89739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1)(2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418A5EC-9F46-8BE2-3019-5D5A475E38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92466" y="5195901"/>
                <a:ext cx="2461007" cy="89739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83DC8589-6A10-1462-E8D3-112638C04B1E}"/>
              </a:ext>
            </a:extLst>
          </p:cNvPr>
          <p:cNvCxnSpPr/>
          <p:nvPr/>
        </p:nvCxnSpPr>
        <p:spPr>
          <a:xfrm>
            <a:off x="6730053" y="6093287"/>
            <a:ext cx="263340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F1F410C-A2A1-13EC-33D0-828ACC7FF796}"/>
                  </a:ext>
                </a:extLst>
              </p:cNvPr>
              <p:cNvSpPr txBox="1"/>
              <p:nvPr/>
            </p:nvSpPr>
            <p:spPr>
              <a:xfrm>
                <a:off x="9930611" y="5483933"/>
                <a:ext cx="1723772" cy="89739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6801f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F1F410C-A2A1-13EC-33D0-828ACC7FF7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30611" y="5483933"/>
                <a:ext cx="1723772" cy="897395"/>
              </a:xfrm>
              <a:prstGeom prst="rect">
                <a:avLst/>
              </a:prstGeom>
              <a:blipFill>
                <a:blip r:embed="rId11"/>
                <a:stretch>
                  <a:fillRect t="-20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42A2D696-7DE8-1936-ADD8-0262D5AEE975}"/>
              </a:ext>
            </a:extLst>
          </p:cNvPr>
          <p:cNvCxnSpPr/>
          <p:nvPr/>
        </p:nvCxnSpPr>
        <p:spPr>
          <a:xfrm>
            <a:off x="9668198" y="6093296"/>
            <a:ext cx="189617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A0103FF-8CF9-7696-DA29-268A2715BD63}"/>
                  </a:ext>
                </a:extLst>
              </p:cNvPr>
              <p:cNvSpPr txBox="1"/>
              <p:nvPr/>
            </p:nvSpPr>
            <p:spPr>
              <a:xfrm>
                <a:off x="514852" y="6012565"/>
                <a:ext cx="1404684" cy="7288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A0103FF-8CF9-7696-DA29-268A2715BD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52" y="6012565"/>
                <a:ext cx="1404684" cy="728803"/>
              </a:xfrm>
              <a:prstGeom prst="rect">
                <a:avLst/>
              </a:prstGeom>
              <a:blipFill>
                <a:blip r:embed="rId12"/>
                <a:stretch>
                  <a:fillRect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654</Words>
  <Application>Microsoft Office PowerPoint</Application>
  <PresentationFormat>宽屏</PresentationFormat>
  <Paragraphs>71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30" baseType="lpstr">
      <vt:lpstr>,isEnd</vt:lpstr>
      <vt:lpstr>_⨹_1_38522,isEnd</vt:lpstr>
      <vt:lpstr>_⨹_1_51090</vt:lpstr>
      <vt:lpstr>_⨹_1_5e8ad</vt:lpstr>
      <vt:lpstr>_⨹_1_6801f</vt:lpstr>
      <vt:lpstr>_⨹_1_6801fIsAddLine,isEnd</vt:lpstr>
      <vt:lpstr>_⨹_1_b84bd,isEnd</vt:lpstr>
      <vt:lpstr>_⨹_2_4247a</vt:lpstr>
      <vt:lpstr>_⨹_2_b1059,isEnd</vt:lpstr>
      <vt:lpstr>_⨹_6_d91fe,isEnd</vt:lpstr>
      <vt:lpstr>Finished</vt:lpstr>
      <vt:lpstr>IsAddLine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11</cp:revision>
  <dcterms:created xsi:type="dcterms:W3CDTF">2024-07-22T14:01:11Z</dcterms:created>
  <dcterms:modified xsi:type="dcterms:W3CDTF">2024-07-23T15:05:28Z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