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11" r:id="rId9"/>
    <p:sldId id="312" r:id="rId10"/>
    <p:sldId id="313" r:id="rId11"/>
    <p:sldId id="315" r:id="rId12"/>
    <p:sldId id="318" r:id="rId13"/>
    <p:sldId id="323" r:id="rId14"/>
    <p:sldId id="320" r:id="rId15"/>
    <p:sldId id="324" r:id="rId16"/>
    <p:sldId id="325" r:id="rId17"/>
    <p:sldId id="321" r:id="rId18"/>
    <p:sldId id="326" r:id="rId19"/>
    <p:sldId id="25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2" name="yt_shape_1459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91" name="yt_image_14591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94" name="yt_shape_14594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角的平分线及等分线</a:t>
            </a:r>
          </a:p>
        </p:txBody>
      </p:sp>
      <p:sp>
        <p:nvSpPr>
          <p:cNvPr id="14595" name="yt_shape_14595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内部的一条射线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下列条件中不能确定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025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97" name="yt_table_14597_skip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4890608"/>
                  </p:ext>
                </p:extLst>
              </p:nvPr>
            </p:nvGraphicFramePr>
            <p:xfrm>
              <a:off x="540056" y="2931034"/>
              <a:ext cx="4608513" cy="1905827"/>
            </p:xfrm>
            <a:graphic>
              <a:graphicData uri="http://schemas.openxmlformats.org/drawingml/2006/table">
                <a:tbl>
                  <a:tblPr/>
                  <a:tblGrid>
                    <a:gridCol w="4608513">
                      <a:extLst>
                        <a:ext uri="{9D8B030D-6E8A-4147-A177-3AD203B41FA5}">
                          <a16:colId xmlns:a16="http://schemas.microsoft.com/office/drawing/2014/main" val="108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4597" name="yt_table_14597_skip" descr="{&quot;rangeId&quot;:2,&quot;type&quot;:&quot;Option&quot;,&quot;drawing&quot;:[&quot;yt_image_14596&quot;]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4890608"/>
                  </p:ext>
                </p:extLst>
              </p:nvPr>
            </p:nvGraphicFramePr>
            <p:xfrm>
              <a:off x="540056" y="2931034"/>
              <a:ext cx="4608513" cy="1905827"/>
            </p:xfrm>
            <a:graphic>
              <a:graphicData uri="http://schemas.openxmlformats.org/drawingml/2006/table">
                <a:tbl>
                  <a:tblPr/>
                  <a:tblGrid>
                    <a:gridCol w="4608513">
                      <a:extLst>
                        <a:ext uri="{9D8B030D-6E8A-4147-A177-3AD203B41FA5}">
                          <a16:colId xmlns:a16="http://schemas.microsoft.com/office/drawing/2014/main" val="1082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6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596" name="yt_image_14596_skip" title="H_95.4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49636" y="2931034"/>
            <a:ext cx="1600200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91424">
            <a:extLst>
              <a:ext uri="{FF2B5EF4-FFF2-40B4-BE49-F238E27FC236}">
                <a16:creationId xmlns:a16="http://schemas.microsoft.com/office/drawing/2014/main" id="{AB80A158-7A49-47D6-B70D-C86F14FAC4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202171-22AC-646D-05F7-F12A0E7F9ED1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" name="yt_shape_1464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42" name="yt_image_14642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5" name="yt_shape_14645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943a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46" name="yt_table_146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232752"/>
              </p:ext>
            </p:extLst>
          </p:nvPr>
        </p:nvGraphicFramePr>
        <p:xfrm>
          <a:off x="540056" y="2441600"/>
          <a:ext cx="8071486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0837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8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4"/>
                  </a:ext>
                </a:extLst>
              </a:tr>
            </a:tbl>
          </a:graphicData>
        </a:graphic>
      </p:graphicFrame>
      <p:sp>
        <p:nvSpPr>
          <p:cNvPr id="14648" name="yt_shape_14648"/>
          <p:cNvSpPr txBox="1"/>
          <p:nvPr/>
        </p:nvSpPr>
        <p:spPr>
          <a:xfrm>
            <a:off x="540119" y="34431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8a2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52" name="yt_table_1465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069546"/>
              </p:ext>
            </p:extLst>
          </p:nvPr>
        </p:nvGraphicFramePr>
        <p:xfrm>
          <a:off x="540056" y="5894397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3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4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4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5"/>
                  </a:ext>
                </a:extLst>
              </a:tr>
            </a:tbl>
          </a:graphicData>
        </a:graphic>
      </p:graphicFrame>
      <p:grpSp>
        <p:nvGrpSpPr>
          <p:cNvPr id="14649" name="yt_shape_14649_skip" title="H_117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6581" y="4402589"/>
            <a:ext cx="1916811" cy="1492137"/>
            <a:chOff x="0" y="0"/>
            <a:chExt cx="1916811" cy="1492137"/>
          </a:xfrm>
        </p:grpSpPr>
        <p:pic>
          <p:nvPicPr>
            <p:cNvPr id="2" name="yt_image_1464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6811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51" name="yt_shape_14651" descr="{&quot;rangeId&quot;:0,&quot;IgnoreLineSpacing&quot;:1}"/>
            <p:cNvSpPr txBox="1"/>
            <p:nvPr/>
          </p:nvSpPr>
          <p:spPr>
            <a:xfrm>
              <a:off x="348941" y="113213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AE808AD-81E0-7985-9D15-A0EA6714B7D8}"/>
              </a:ext>
            </a:extLst>
          </p:cNvPr>
          <p:cNvSpPr txBox="1"/>
          <p:nvPr/>
        </p:nvSpPr>
        <p:spPr>
          <a:xfrm>
            <a:off x="6144471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92BA05-0196-CD3B-1999-9C4BFBC9535E}"/>
              </a:ext>
            </a:extLst>
          </p:cNvPr>
          <p:cNvSpPr txBox="1"/>
          <p:nvPr/>
        </p:nvSpPr>
        <p:spPr>
          <a:xfrm>
            <a:off x="9670117" y="387183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4" name="yt_shape_1465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1717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658" name="yt_shape_14658"/>
          <p:cNvSpPr txBox="1"/>
          <p:nvPr/>
        </p:nvSpPr>
        <p:spPr>
          <a:xfrm>
            <a:off x="540000" y="370866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55" name="yt_shape_14655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5046" y="2011799"/>
            <a:ext cx="1541907" cy="1646442"/>
            <a:chOff x="0" y="0"/>
            <a:chExt cx="1541907" cy="1646442"/>
          </a:xfrm>
        </p:grpSpPr>
        <p:pic>
          <p:nvPicPr>
            <p:cNvPr id="2" name="yt_image_1465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1907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57" name="yt_shape_14657" descr="{&quot;rangeId&quot;:0,&quot;IgnoreLineSpacing&quot;:1}"/>
            <p:cNvSpPr txBox="1"/>
            <p:nvPr/>
          </p:nvSpPr>
          <p:spPr>
            <a:xfrm>
              <a:off x="161489" y="128644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1D5ED88-3C61-D052-8006-CDF16BAD42CC}"/>
              </a:ext>
            </a:extLst>
          </p:cNvPr>
          <p:cNvSpPr txBox="1"/>
          <p:nvPr/>
        </p:nvSpPr>
        <p:spPr>
          <a:xfrm>
            <a:off x="328855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2" name="yt_shape_14662"/>
          <p:cNvSpPr txBox="1"/>
          <p:nvPr/>
        </p:nvSpPr>
        <p:spPr>
          <a:xfrm>
            <a:off x="540000" y="1682570"/>
            <a:ext cx="563936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E59B75-93BE-FEBD-166C-407A882796EC}"/>
              </a:ext>
            </a:extLst>
          </p:cNvPr>
          <p:cNvSpPr txBox="1"/>
          <p:nvPr/>
        </p:nvSpPr>
        <p:spPr>
          <a:xfrm>
            <a:off x="449989" y="1635764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14DC75-EC98-BEAC-5854-5FEEA483A2D4}"/>
              </a:ext>
            </a:extLst>
          </p:cNvPr>
          <p:cNvSpPr txBox="1"/>
          <p:nvPr/>
        </p:nvSpPr>
        <p:spPr>
          <a:xfrm>
            <a:off x="449989" y="2111252"/>
            <a:ext cx="2639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B91D26-234B-1983-DD95-3D6903B0F927}"/>
              </a:ext>
            </a:extLst>
          </p:cNvPr>
          <p:cNvSpPr txBox="1"/>
          <p:nvPr/>
        </p:nvSpPr>
        <p:spPr>
          <a:xfrm>
            <a:off x="449989" y="2586740"/>
            <a:ext cx="3340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1EAC5B-5E35-B236-C9D5-9501A82B69C2}"/>
              </a:ext>
            </a:extLst>
          </p:cNvPr>
          <p:cNvSpPr txBox="1"/>
          <p:nvPr/>
        </p:nvSpPr>
        <p:spPr>
          <a:xfrm>
            <a:off x="449989" y="3062228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7338C6-EDC0-229B-3442-9746276C2D7E}"/>
              </a:ext>
            </a:extLst>
          </p:cNvPr>
          <p:cNvSpPr txBox="1"/>
          <p:nvPr/>
        </p:nvSpPr>
        <p:spPr>
          <a:xfrm>
            <a:off x="449989" y="3537716"/>
            <a:ext cx="3537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10E1E1-4B5A-59BD-E7F0-C5D489E0E169}"/>
              </a:ext>
            </a:extLst>
          </p:cNvPr>
          <p:cNvSpPr txBox="1"/>
          <p:nvPr/>
        </p:nvSpPr>
        <p:spPr>
          <a:xfrm>
            <a:off x="449989" y="4013204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DFD40E-5A67-55A2-08F3-C64BA78F1AC9}"/>
              </a:ext>
            </a:extLst>
          </p:cNvPr>
          <p:cNvSpPr txBox="1"/>
          <p:nvPr/>
        </p:nvSpPr>
        <p:spPr>
          <a:xfrm>
            <a:off x="449989" y="4488692"/>
            <a:ext cx="576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6892C74-7216-08B5-5BAA-6A176AF91469}"/>
              </a:ext>
            </a:extLst>
          </p:cNvPr>
          <p:cNvSpPr txBox="1"/>
          <p:nvPr/>
        </p:nvSpPr>
        <p:spPr>
          <a:xfrm>
            <a:off x="449989" y="4964180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1901F04-3DEE-9BCD-4DEA-A24B3DC4A5E4}"/>
              </a:ext>
            </a:extLst>
          </p:cNvPr>
          <p:cNvSpPr txBox="1"/>
          <p:nvPr/>
        </p:nvSpPr>
        <p:spPr>
          <a:xfrm>
            <a:off x="449989" y="5439668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891DD0A-467F-C9C7-FFAC-0B7577509EA8}"/>
              </a:ext>
            </a:extLst>
          </p:cNvPr>
          <p:cNvSpPr txBox="1"/>
          <p:nvPr/>
        </p:nvSpPr>
        <p:spPr>
          <a:xfrm>
            <a:off x="449989" y="5915156"/>
            <a:ext cx="2866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4659"/>
          <p:cNvSpPr txBox="1"/>
          <p:nvPr/>
        </p:nvSpPr>
        <p:spPr>
          <a:xfrm>
            <a:off x="560594" y="7273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116a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" name="yt_image_1466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204864"/>
            <a:ext cx="1971675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3" name="yt_shape_14663"/>
          <p:cNvSpPr txBox="1"/>
          <p:nvPr/>
        </p:nvSpPr>
        <p:spPr>
          <a:xfrm>
            <a:off x="540000" y="900000"/>
            <a:ext cx="735297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请探索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666" name="yt_image_14666" title="H_131.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55032"/>
          <a:stretch/>
        </p:blipFill>
        <p:spPr bwMode="auto">
          <a:xfrm>
            <a:off x="9552384" y="1804170"/>
            <a:ext cx="1480257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A44D8C-7C3C-20F3-CE64-A070C716E4C6}"/>
              </a:ext>
            </a:extLst>
          </p:cNvPr>
          <p:cNvSpPr txBox="1"/>
          <p:nvPr/>
        </p:nvSpPr>
        <p:spPr>
          <a:xfrm>
            <a:off x="449989" y="1804170"/>
            <a:ext cx="550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4A8697-B2F1-FA5A-DFDE-210E7894C951}"/>
              </a:ext>
            </a:extLst>
          </p:cNvPr>
          <p:cNvSpPr txBox="1"/>
          <p:nvPr/>
        </p:nvSpPr>
        <p:spPr>
          <a:xfrm>
            <a:off x="449989" y="2279658"/>
            <a:ext cx="3324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6328A2-04BA-5DCD-5EDD-67A692C5F488}"/>
              </a:ext>
            </a:extLst>
          </p:cNvPr>
          <p:cNvSpPr txBox="1"/>
          <p:nvPr/>
        </p:nvSpPr>
        <p:spPr>
          <a:xfrm>
            <a:off x="449989" y="2755146"/>
            <a:ext cx="343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28841A-BB33-6E40-8565-616C5DB99ADB}"/>
              </a:ext>
            </a:extLst>
          </p:cNvPr>
          <p:cNvSpPr txBox="1"/>
          <p:nvPr/>
        </p:nvSpPr>
        <p:spPr>
          <a:xfrm>
            <a:off x="449989" y="3230634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C70CDC-6875-1D52-9BAF-DD4FD9B090CC}"/>
              </a:ext>
            </a:extLst>
          </p:cNvPr>
          <p:cNvSpPr txBox="1"/>
          <p:nvPr/>
        </p:nvSpPr>
        <p:spPr>
          <a:xfrm>
            <a:off x="449989" y="3706122"/>
            <a:ext cx="3342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8" name="yt_shape_14668"/>
          <p:cNvSpPr txBox="1"/>
          <p:nvPr/>
        </p:nvSpPr>
        <p:spPr>
          <a:xfrm>
            <a:off x="540000" y="900000"/>
            <a:ext cx="1096454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是否仍然满足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中的大小关系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仍满足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670" name="yt_image_14670" title="H_131.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55905"/>
          <a:stretch/>
        </p:blipFill>
        <p:spPr bwMode="auto">
          <a:xfrm>
            <a:off x="10200455" y="1531667"/>
            <a:ext cx="1451543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53EAA5-FEEE-33C7-112B-BE7F286B23A9}"/>
              </a:ext>
            </a:extLst>
          </p:cNvPr>
          <p:cNvSpPr txBox="1"/>
          <p:nvPr/>
        </p:nvSpPr>
        <p:spPr>
          <a:xfrm>
            <a:off x="449989" y="1328682"/>
            <a:ext cx="6618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仍满足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E00AFC-81FE-D3E5-83CE-B38CED2C8E3C}"/>
              </a:ext>
            </a:extLst>
          </p:cNvPr>
          <p:cNvSpPr txBox="1"/>
          <p:nvPr/>
        </p:nvSpPr>
        <p:spPr>
          <a:xfrm>
            <a:off x="449989" y="1804170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FB1196-55AF-2DF5-D438-25E683935F4B}"/>
              </a:ext>
            </a:extLst>
          </p:cNvPr>
          <p:cNvSpPr txBox="1"/>
          <p:nvPr/>
        </p:nvSpPr>
        <p:spPr>
          <a:xfrm>
            <a:off x="449989" y="2279658"/>
            <a:ext cx="3324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1FD399-DE81-097E-36BD-0872144D676F}"/>
              </a:ext>
            </a:extLst>
          </p:cNvPr>
          <p:cNvSpPr txBox="1"/>
          <p:nvPr/>
        </p:nvSpPr>
        <p:spPr>
          <a:xfrm>
            <a:off x="449989" y="2755146"/>
            <a:ext cx="343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C1F725-C434-A385-F7B2-B6BD0145A68D}"/>
              </a:ext>
            </a:extLst>
          </p:cNvPr>
          <p:cNvSpPr txBox="1"/>
          <p:nvPr/>
        </p:nvSpPr>
        <p:spPr>
          <a:xfrm>
            <a:off x="449989" y="3230634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7E1D1D-62F3-8995-20AE-246BF3ADBBA3}"/>
              </a:ext>
            </a:extLst>
          </p:cNvPr>
          <p:cNvSpPr txBox="1"/>
          <p:nvPr/>
        </p:nvSpPr>
        <p:spPr>
          <a:xfrm>
            <a:off x="449989" y="3706122"/>
            <a:ext cx="3342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72" name="yt_shape_14672"/>
              <p:cNvSpPr txBox="1"/>
              <p:nvPr/>
            </p:nvSpPr>
            <p:spPr>
              <a:xfrm>
                <a:off x="540000" y="900000"/>
                <a:ext cx="9178795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72" name="yt_shape_14672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78795" cy="2559419"/>
              </a:xfrm>
              <a:prstGeom prst="rect">
                <a:avLst/>
              </a:prstGeom>
              <a:blipFill>
                <a:blip r:embed="rId2"/>
                <a:stretch>
                  <a:fillRect l="-2060" t="-2148" r="-1063" b="-3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75" name="yt_image_14675" title="H_131.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58092"/>
          <a:stretch/>
        </p:blipFill>
        <p:spPr bwMode="auto">
          <a:xfrm>
            <a:off x="10272463" y="1531667"/>
            <a:ext cx="1379535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04D4CE-C824-4433-DD9F-2C9710E2104B}"/>
              </a:ext>
            </a:extLst>
          </p:cNvPr>
          <p:cNvSpPr txBox="1"/>
          <p:nvPr/>
        </p:nvSpPr>
        <p:spPr>
          <a:xfrm>
            <a:off x="449989" y="1328682"/>
            <a:ext cx="660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EEF64F-B406-0F55-3F9F-BED674ECE5E9}"/>
              </a:ext>
            </a:extLst>
          </p:cNvPr>
          <p:cNvSpPr txBox="1"/>
          <p:nvPr/>
        </p:nvSpPr>
        <p:spPr>
          <a:xfrm>
            <a:off x="449989" y="1804170"/>
            <a:ext cx="547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B0BE5B-D39C-FDB5-2919-A5AA053B0215}"/>
              </a:ext>
            </a:extLst>
          </p:cNvPr>
          <p:cNvSpPr txBox="1"/>
          <p:nvPr/>
        </p:nvSpPr>
        <p:spPr>
          <a:xfrm>
            <a:off x="449989" y="2279658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89B3958-3811-B952-E865-6BEFDCC04730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43869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589B3958-3811-B952-E865-6BEFDCC04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4386961" cy="726326"/>
              </a:xfrm>
              <a:prstGeom prst="rect">
                <a:avLst/>
              </a:prstGeom>
              <a:blipFill>
                <a:blip r:embed="rId4"/>
                <a:stretch>
                  <a:fillRect l="-2225" r="-222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8" name="yt_shape_1467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77" name="yt_image_14677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680" name="yt_shape_14680"/>
              <p:cNvSpPr txBox="1"/>
              <p:nvPr/>
            </p:nvSpPr>
            <p:spPr>
              <a:xfrm>
                <a:off x="540119" y="1431377"/>
                <a:ext cx="11492915" cy="51454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是直角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e577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680" name="yt_shape_14680" descr="{&quot;rangeId&quot;:2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145448"/>
              </a:xfrm>
              <a:prstGeom prst="rect">
                <a:avLst/>
              </a:prstGeom>
              <a:blipFill>
                <a:blip r:embed="rId3"/>
                <a:stretch>
                  <a:fillRect l="-1645" t="-1066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84" name="yt_image_14684" title="H_144.27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20711" y="2880759"/>
            <a:ext cx="1260729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6D3F59-D505-9D5F-8ED0-FC8EE4E71728}"/>
              </a:ext>
            </a:extLst>
          </p:cNvPr>
          <p:cNvSpPr txBox="1"/>
          <p:nvPr/>
        </p:nvSpPr>
        <p:spPr>
          <a:xfrm>
            <a:off x="450108" y="2811035"/>
            <a:ext cx="660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3A13D3-0BC0-9D60-9C17-7C82AE71E39B}"/>
              </a:ext>
            </a:extLst>
          </p:cNvPr>
          <p:cNvSpPr txBox="1"/>
          <p:nvPr/>
        </p:nvSpPr>
        <p:spPr>
          <a:xfrm>
            <a:off x="450108" y="3286523"/>
            <a:ext cx="745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C65979-3D0C-AF04-7FDC-D73C0BEDF5ED}"/>
              </a:ext>
            </a:extLst>
          </p:cNvPr>
          <p:cNvSpPr txBox="1"/>
          <p:nvPr/>
        </p:nvSpPr>
        <p:spPr>
          <a:xfrm>
            <a:off x="450108" y="3762011"/>
            <a:ext cx="419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DF23B8-FA71-B503-DC32-9972E17479C9}"/>
              </a:ext>
            </a:extLst>
          </p:cNvPr>
          <p:cNvSpPr txBox="1"/>
          <p:nvPr/>
        </p:nvSpPr>
        <p:spPr>
          <a:xfrm>
            <a:off x="497733" y="4237499"/>
            <a:ext cx="349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CA9F4E-1CA2-0B40-973C-1DFDC358B84B}"/>
                  </a:ext>
                </a:extLst>
              </p:cNvPr>
              <p:cNvSpPr txBox="1"/>
              <p:nvPr/>
            </p:nvSpPr>
            <p:spPr>
              <a:xfrm>
                <a:off x="450108" y="4712988"/>
                <a:ext cx="6220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6, 'hasSerialNum': 1}">
                <a:extLst>
                  <a:ext uri="{FF2B5EF4-FFF2-40B4-BE49-F238E27FC236}">
                    <a16:creationId xmlns:a16="http://schemas.microsoft.com/office/drawing/2014/main" id="{0ACA9F4E-1CA2-0B40-973C-1DFDC358B8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12988"/>
                <a:ext cx="6220523" cy="765061"/>
              </a:xfrm>
              <a:prstGeom prst="rect">
                <a:avLst/>
              </a:prstGeom>
              <a:blipFill>
                <a:blip r:embed="rId5"/>
                <a:stretch>
                  <a:fillRect l="-1569" r="-156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5E4FEB8-1C5E-7578-1AB9-3649BAB90720}"/>
                  </a:ext>
                </a:extLst>
              </p:cNvPr>
              <p:cNvSpPr txBox="1"/>
              <p:nvPr/>
            </p:nvSpPr>
            <p:spPr>
              <a:xfrm>
                <a:off x="450108" y="5384436"/>
                <a:ext cx="54077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26, 'hasSerialNum': 1}">
                <a:extLst>
                  <a:ext uri="{FF2B5EF4-FFF2-40B4-BE49-F238E27FC236}">
                    <a16:creationId xmlns:a16="http://schemas.microsoft.com/office/drawing/2014/main" id="{65E4FEB8-1C5E-7578-1AB9-3649BAB907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84436"/>
                <a:ext cx="5407723" cy="765061"/>
              </a:xfrm>
              <a:prstGeom prst="rect">
                <a:avLst/>
              </a:prstGeom>
              <a:blipFill>
                <a:blip r:embed="rId6"/>
                <a:stretch>
                  <a:fillRect l="-1804" r="-169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EC281D4-FAE0-ACA6-90B2-16B1110B29A8}"/>
              </a:ext>
            </a:extLst>
          </p:cNvPr>
          <p:cNvSpPr txBox="1"/>
          <p:nvPr/>
        </p:nvSpPr>
        <p:spPr>
          <a:xfrm>
            <a:off x="450108" y="6055885"/>
            <a:ext cx="747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86" name="yt_shape_14686"/>
              <p:cNvSpPr txBox="1"/>
              <p:nvPr/>
            </p:nvSpPr>
            <p:spPr>
              <a:xfrm>
                <a:off x="540119" y="900000"/>
                <a:ext cx="11492915" cy="32249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的大小发生改变时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的大小也会发生改变吗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当锐角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的大小发生改变时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的大小不发生改变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66cb0"/>
                  </a:rPr>
                  <a:t>理由如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96f42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的大小与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的大小无关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总是等于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的一半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86" name="yt_shape_14686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24922"/>
              </a:xfrm>
              <a:prstGeom prst="rect">
                <a:avLst/>
              </a:prstGeom>
              <a:blipFill>
                <a:blip r:embed="rId2"/>
                <a:stretch>
                  <a:fillRect l="-1645" t="-1701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89" name="yt_image_14689" title="H_144.2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91270" y="1531667"/>
            <a:ext cx="1260729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F65ECF-8187-9DFD-7784-BCA967130E29}"/>
              </a:ext>
            </a:extLst>
          </p:cNvPr>
          <p:cNvSpPr txBox="1"/>
          <p:nvPr/>
        </p:nvSpPr>
        <p:spPr>
          <a:xfrm>
            <a:off x="450108" y="1328682"/>
            <a:ext cx="1087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当锐角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的大小发生改变时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的大小不发生改变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C56FE3-FFB8-7FE1-1948-7130EAA319FD}"/>
              </a:ext>
            </a:extLst>
          </p:cNvPr>
          <p:cNvSpPr txBox="1"/>
          <p:nvPr/>
        </p:nvSpPr>
        <p:spPr>
          <a:xfrm>
            <a:off x="450108" y="1804170"/>
            <a:ext cx="182946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  <a:sym typeface="_⨹_3_66cb0"/>
              </a:rPr>
              <a:t>理由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  <a:sym typeface="_⨹_3_66cb0"/>
              </a:rPr>
              <a:t>如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2A9ABAB-1F06-03D0-6B91-E0C66D851051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8238180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lang="zh-CN" altLang="zh-CN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＝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2A9ABAB-1F06-03D0-6B91-E0C66D8510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8238180" cy="765061"/>
              </a:xfrm>
              <a:prstGeom prst="rect">
                <a:avLst/>
              </a:prstGeom>
              <a:blipFill>
                <a:blip r:embed="rId4"/>
                <a:stretch>
                  <a:fillRect l="-118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322F887-BAED-5484-CABB-BD3E82C53446}"/>
                  </a:ext>
                </a:extLst>
              </p:cNvPr>
              <p:cNvSpPr txBox="1"/>
              <p:nvPr/>
            </p:nvSpPr>
            <p:spPr>
              <a:xfrm>
                <a:off x="450108" y="2951107"/>
                <a:ext cx="20057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  <a:sym typeface="_⨹_1_96f42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322F887-BAED-5484-CABB-BD3E82C534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1107"/>
                <a:ext cx="2005711" cy="765061"/>
              </a:xfrm>
              <a:prstGeom prst="rect">
                <a:avLst/>
              </a:prstGeom>
              <a:blipFill>
                <a:blip r:embed="rId5"/>
                <a:stretch>
                  <a:fillRect r="-15957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8989E09-1F90-609D-59B3-95D111CCAA6D}"/>
              </a:ext>
            </a:extLst>
          </p:cNvPr>
          <p:cNvSpPr txBox="1"/>
          <p:nvPr/>
        </p:nvSpPr>
        <p:spPr>
          <a:xfrm>
            <a:off x="450108" y="3760018"/>
            <a:ext cx="9203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的大小与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的大小无关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总是等于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8" name="yt_shape_1459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8a98"/>
              </a:rPr>
              <a:t>则下列结论中错误的是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02" name="yt_table_14602_skip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7719598"/>
                  </p:ext>
                </p:extLst>
              </p:nvPr>
            </p:nvGraphicFramePr>
            <p:xfrm>
              <a:off x="540056" y="1859435"/>
              <a:ext cx="3957638" cy="2097913"/>
            </p:xfrm>
            <a:graphic>
              <a:graphicData uri="http://schemas.openxmlformats.org/drawingml/2006/table">
                <a:tbl>
                  <a:tblPr/>
                  <a:tblGrid>
                    <a:gridCol w="3957638">
                      <a:extLst>
                        <a:ext uri="{9D8B030D-6E8A-4147-A177-3AD203B41FA5}">
                          <a16:colId xmlns:a16="http://schemas.microsoft.com/office/drawing/2014/main" val="108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的平分线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的平分线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的平分线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7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602" name="yt_table_14602_skip" descr="{&quot;rangeId&quot;:3,&quot;type&quot;:&quot;Option&quot;,&quot;drawing&quot;:[&quot;yt_shape_14599&quot;]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7719598"/>
                  </p:ext>
                </p:extLst>
              </p:nvPr>
            </p:nvGraphicFramePr>
            <p:xfrm>
              <a:off x="540056" y="1859435"/>
              <a:ext cx="3957638" cy="1905827"/>
            </p:xfrm>
            <a:graphic>
              <a:graphicData uri="http://schemas.openxmlformats.org/drawingml/2006/table">
                <a:tbl>
                  <a:tblPr/>
                  <a:tblGrid>
                    <a:gridCol w="3957638">
                      <a:extLst>
                        <a:ext uri="{9D8B030D-6E8A-4147-A177-3AD203B41FA5}">
                          <a16:colId xmlns:a16="http://schemas.microsoft.com/office/drawing/2014/main" val="1082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的平分线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的平分线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1346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6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的平分线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7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599" name="yt_shape_14599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1951" y="1859435"/>
            <a:ext cx="1917954" cy="1777887"/>
            <a:chOff x="0" y="0"/>
            <a:chExt cx="1917954" cy="1777887"/>
          </a:xfrm>
        </p:grpSpPr>
        <p:pic>
          <p:nvPicPr>
            <p:cNvPr id="2" name="yt_image_14599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7954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01" name="yt_shape_14601" descr="{&quot;rangeId&quot;:0,&quot;IgnoreLineSpacing&quot;:1}"/>
            <p:cNvSpPr txBox="1"/>
            <p:nvPr/>
          </p:nvSpPr>
          <p:spPr>
            <a:xfrm>
              <a:off x="425696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4376E68-E2EA-E596-97A2-4DC6879C0A70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03" name="yt_shape_14603"/>
              <p:cNvSpPr txBox="1"/>
              <p:nvPr/>
            </p:nvSpPr>
            <p:spPr>
              <a:xfrm>
                <a:off x="540119" y="900000"/>
                <a:ext cx="11492915" cy="16014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的三等分线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8a8a,isEnd"/>
                  </a:rPr>
                  <a:t>的平分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e996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03" name="yt_shape_146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1464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08" name="yt_shape_14608"/>
          <p:cNvSpPr txBox="1"/>
          <p:nvPr/>
        </p:nvSpPr>
        <p:spPr>
          <a:xfrm>
            <a:off x="540000" y="453289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05" name="yt_shape_14605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0174" y="2704616"/>
            <a:ext cx="1771650" cy="1777887"/>
            <a:chOff x="0" y="0"/>
            <a:chExt cx="1771650" cy="1777887"/>
          </a:xfrm>
        </p:grpSpPr>
        <p:pic>
          <p:nvPicPr>
            <p:cNvPr id="2" name="yt_image_1460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1650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07" name="yt_shape_14607" descr="{&quot;rangeId&quot;:0,&quot;IgnoreLineSpacing&quot;:1}"/>
            <p:cNvSpPr txBox="1"/>
            <p:nvPr/>
          </p:nvSpPr>
          <p:spPr>
            <a:xfrm>
              <a:off x="352544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9E05EC-1367-813E-D894-E4F5D0EF3AF9}"/>
              </a:ext>
            </a:extLst>
          </p:cNvPr>
          <p:cNvSpPr txBox="1"/>
          <p:nvPr/>
        </p:nvSpPr>
        <p:spPr>
          <a:xfrm>
            <a:off x="9559182" y="853194"/>
            <a:ext cx="1142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FA4882-7308-E9D5-3659-309B9957ADBF}"/>
              </a:ext>
            </a:extLst>
          </p:cNvPr>
          <p:cNvSpPr txBox="1"/>
          <p:nvPr/>
        </p:nvSpPr>
        <p:spPr>
          <a:xfrm>
            <a:off x="2540846" y="1328682"/>
            <a:ext cx="1159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9686B6-7AF4-0358-9BA3-37B35E770BDD}"/>
              </a:ext>
            </a:extLst>
          </p:cNvPr>
          <p:cNvSpPr txBox="1"/>
          <p:nvPr/>
        </p:nvSpPr>
        <p:spPr>
          <a:xfrm>
            <a:off x="7016007" y="1328682"/>
            <a:ext cx="1159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A6183B-261D-C18F-C72E-1506A750C2BF}"/>
              </a:ext>
            </a:extLst>
          </p:cNvPr>
          <p:cNvSpPr txBox="1"/>
          <p:nvPr/>
        </p:nvSpPr>
        <p:spPr>
          <a:xfrm>
            <a:off x="8957521" y="1328682"/>
            <a:ext cx="117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916F7F-7128-1A93-1E83-FF7A7980FDD8}"/>
              </a:ext>
            </a:extLst>
          </p:cNvPr>
          <p:cNvSpPr txBox="1"/>
          <p:nvPr/>
        </p:nvSpPr>
        <p:spPr>
          <a:xfrm>
            <a:off x="1283546" y="1804170"/>
            <a:ext cx="1477074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CB77BF-1237-C14E-74CA-FC0740089F24}"/>
              </a:ext>
            </a:extLst>
          </p:cNvPr>
          <p:cNvSpPr txBox="1"/>
          <p:nvPr/>
        </p:nvSpPr>
        <p:spPr>
          <a:xfrm>
            <a:off x="4674446" y="1804170"/>
            <a:ext cx="4785423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9" name="yt_shape_14609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角的计算</a:t>
            </a:r>
          </a:p>
        </p:txBody>
      </p:sp>
      <p:sp>
        <p:nvSpPr>
          <p:cNvPr id="14610" name="yt_shape_1461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8c0c"/>
              </a:rPr>
              <a:t>的度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14" name="yt_table_1461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099678"/>
              </p:ext>
            </p:extLst>
          </p:nvPr>
        </p:nvGraphicFramePr>
        <p:xfrm>
          <a:off x="540056" y="2348869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3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3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1"/>
                  </a:ext>
                </a:extLst>
              </a:tr>
            </a:tbl>
          </a:graphicData>
        </a:graphic>
      </p:graphicFrame>
      <p:grpSp>
        <p:nvGrpSpPr>
          <p:cNvPr id="14611" name="yt_shape_14611_skip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88469" y="2348869"/>
            <a:ext cx="1361313" cy="1717308"/>
            <a:chOff x="0" y="0"/>
            <a:chExt cx="1361313" cy="1717308"/>
          </a:xfrm>
        </p:grpSpPr>
        <p:pic>
          <p:nvPicPr>
            <p:cNvPr id="2" name="yt_image_1461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61313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13" name="yt_shape_14613" descr="{&quot;rangeId&quot;:0,&quot;IgnoreLineSpacing&quot;:1}"/>
            <p:cNvSpPr txBox="1"/>
            <p:nvPr/>
          </p:nvSpPr>
          <p:spPr>
            <a:xfrm>
              <a:off x="147375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1657591491">
            <a:extLst>
              <a:ext uri="{FF2B5EF4-FFF2-40B4-BE49-F238E27FC236}">
                <a16:creationId xmlns:a16="http://schemas.microsoft.com/office/drawing/2014/main" id="{B3CFB940-33E8-B6C7-897F-511B2EBAE8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F21A571-D8C6-87B1-6C5C-71B45D732BF2}"/>
              </a:ext>
            </a:extLst>
          </p:cNvPr>
          <p:cNvSpPr txBox="1"/>
          <p:nvPr/>
        </p:nvSpPr>
        <p:spPr>
          <a:xfrm>
            <a:off x="16693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6" name="yt_shape_1461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5282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20" name="yt_table_146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6729"/>
              </p:ext>
            </p:extLst>
          </p:nvPr>
        </p:nvGraphicFramePr>
        <p:xfrm>
          <a:off x="540056" y="1859435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3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34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3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2"/>
                  </a:ext>
                </a:extLst>
              </a:tr>
            </a:tbl>
          </a:graphicData>
        </a:graphic>
      </p:graphicFrame>
      <p:grpSp>
        <p:nvGrpSpPr>
          <p:cNvPr id="14617" name="yt_shape_14617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19305" y="1859435"/>
            <a:ext cx="1130427" cy="1673874"/>
            <a:chOff x="0" y="0"/>
            <a:chExt cx="1130427" cy="1673874"/>
          </a:xfrm>
        </p:grpSpPr>
        <p:pic>
          <p:nvPicPr>
            <p:cNvPr id="2" name="yt_image_1461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30427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19" name="yt_shape_14619" descr="{&quot;rangeId&quot;:0,&quot;IgnoreLineSpacing&quot;:1}"/>
            <p:cNvSpPr txBox="1"/>
            <p:nvPr/>
          </p:nvSpPr>
          <p:spPr>
            <a:xfrm>
              <a:off x="31932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8034C62-1CAA-9D1F-4E82-1B00305CC41E}"/>
              </a:ext>
            </a:extLst>
          </p:cNvPr>
          <p:cNvSpPr txBox="1"/>
          <p:nvPr/>
        </p:nvSpPr>
        <p:spPr>
          <a:xfrm>
            <a:off x="266149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2" name="yt_shape_14622"/>
          <p:cNvSpPr txBox="1"/>
          <p:nvPr/>
        </p:nvSpPr>
        <p:spPr>
          <a:xfrm>
            <a:off x="540000" y="900000"/>
            <a:ext cx="546624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FF1FE8-3D81-06E7-1F40-0E499CC9FCB9}"/>
              </a:ext>
            </a:extLst>
          </p:cNvPr>
          <p:cNvSpPr txBox="1"/>
          <p:nvPr/>
        </p:nvSpPr>
        <p:spPr>
          <a:xfrm>
            <a:off x="3690077" y="1328682"/>
            <a:ext cx="2048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51746A-9479-C17B-C77A-9B0DC758E911}"/>
              </a:ext>
            </a:extLst>
          </p:cNvPr>
          <p:cNvSpPr txBox="1"/>
          <p:nvPr/>
        </p:nvSpPr>
        <p:spPr>
          <a:xfrm>
            <a:off x="3258277" y="1804170"/>
            <a:ext cx="146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5" name="yt_shape_14625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ac9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26" name="yt_image_14626" title="H_117.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064073"/>
            <a:ext cx="1625346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628" name="yt_shape_14628"/>
              <p:cNvSpPr txBox="1"/>
              <p:nvPr/>
            </p:nvSpPr>
            <p:spPr>
              <a:xfrm>
                <a:off x="630131" y="1977334"/>
                <a:ext cx="7195881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628" name="yt_shape_146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1" y="1977334"/>
                <a:ext cx="7195881" cy="2079287"/>
              </a:xfrm>
              <a:prstGeom prst="rect">
                <a:avLst/>
              </a:prstGeom>
              <a:blipFill>
                <a:blip r:embed="rId3"/>
                <a:stretch>
                  <a:fillRect l="-2540" t="-2346" r="-1609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1380EA3-1AAD-45EB-CD36-10A457343E6B}"/>
              </a:ext>
            </a:extLst>
          </p:cNvPr>
          <p:cNvSpPr txBox="1"/>
          <p:nvPr/>
        </p:nvSpPr>
        <p:spPr>
          <a:xfrm>
            <a:off x="540120" y="1930528"/>
            <a:ext cx="532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176488-910F-86F7-ACF6-1CA5E112DAFF}"/>
              </a:ext>
            </a:extLst>
          </p:cNvPr>
          <p:cNvSpPr txBox="1"/>
          <p:nvPr/>
        </p:nvSpPr>
        <p:spPr>
          <a:xfrm>
            <a:off x="540120" y="2406016"/>
            <a:ext cx="730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4997A4-5FAA-E5BF-4851-C1865045C191}"/>
              </a:ext>
            </a:extLst>
          </p:cNvPr>
          <p:cNvSpPr txBox="1"/>
          <p:nvPr/>
        </p:nvSpPr>
        <p:spPr>
          <a:xfrm>
            <a:off x="540120" y="2881504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CE2EA3-9C70-7237-2B1C-B645C1B67E3D}"/>
                  </a:ext>
                </a:extLst>
              </p:cNvPr>
              <p:cNvSpPr txBox="1"/>
              <p:nvPr/>
            </p:nvSpPr>
            <p:spPr>
              <a:xfrm>
                <a:off x="540120" y="3356992"/>
                <a:ext cx="4439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CE2EA3-9C70-7237-2B1C-B645C1B67E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356992"/>
                <a:ext cx="4439348" cy="726326"/>
              </a:xfrm>
              <a:prstGeom prst="rect">
                <a:avLst/>
              </a:prstGeom>
              <a:blipFill>
                <a:blip r:embed="rId4"/>
                <a:stretch>
                  <a:fillRect l="-2198" r="-219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0" name="yt_shape_14630"/>
          <p:cNvSpPr txBox="1"/>
          <p:nvPr/>
        </p:nvSpPr>
        <p:spPr>
          <a:xfrm>
            <a:off x="540000" y="900000"/>
            <a:ext cx="798295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633" name="yt_image_14633" title="H_93.6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0245" y="1348370"/>
            <a:ext cx="1868805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635" name="yt_shape_14635"/>
              <p:cNvSpPr txBox="1"/>
              <p:nvPr/>
            </p:nvSpPr>
            <p:spPr>
              <a:xfrm>
                <a:off x="540000" y="3251358"/>
                <a:ext cx="9954648" cy="20692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的三等分线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因为射线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的三等分线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35" name="yt_shape_14635" descr="{&quot;rangeId&quot;:1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1358"/>
                <a:ext cx="9954648" cy="2069221"/>
              </a:xfrm>
              <a:prstGeom prst="rect">
                <a:avLst/>
              </a:prstGeom>
              <a:blipFill>
                <a:blip r:embed="rId3"/>
                <a:stretch>
                  <a:fillRect l="-1898" t="-2353" r="-857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AF8F966-1FAA-9CD3-CEFE-97070F066E07}"/>
              </a:ext>
            </a:extLst>
          </p:cNvPr>
          <p:cNvSpPr txBox="1"/>
          <p:nvPr/>
        </p:nvSpPr>
        <p:spPr>
          <a:xfrm>
            <a:off x="449989" y="1804170"/>
            <a:ext cx="8085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6C5103-22EB-E0AD-D536-99F4B77BA79C}"/>
              </a:ext>
            </a:extLst>
          </p:cNvPr>
          <p:cNvSpPr txBox="1"/>
          <p:nvPr/>
        </p:nvSpPr>
        <p:spPr>
          <a:xfrm>
            <a:off x="449989" y="2279658"/>
            <a:ext cx="73809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9F5F3A-6BDA-0298-772D-24E6C135F21A}"/>
              </a:ext>
            </a:extLst>
          </p:cNvPr>
          <p:cNvSpPr txBox="1"/>
          <p:nvPr/>
        </p:nvSpPr>
        <p:spPr>
          <a:xfrm>
            <a:off x="449989" y="3680040"/>
            <a:ext cx="7257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的三等分线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EB8E2DE-481C-F589-9BCC-1B5FEDF2FA4C}"/>
                  </a:ext>
                </a:extLst>
              </p:cNvPr>
              <p:cNvSpPr txBox="1"/>
              <p:nvPr/>
            </p:nvSpPr>
            <p:spPr>
              <a:xfrm>
                <a:off x="449989" y="4155529"/>
                <a:ext cx="73317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}">
                <a:extLst>
                  <a:ext uri="{FF2B5EF4-FFF2-40B4-BE49-F238E27FC236}">
                    <a16:creationId xmlns:a16="http://schemas.microsoft.com/office/drawing/2014/main" id="{0EB8E2DE-481C-F589-9BCC-1B5FEDF2F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5529"/>
                <a:ext cx="7331773" cy="767474"/>
              </a:xfrm>
              <a:prstGeom prst="rect">
                <a:avLst/>
              </a:prstGeom>
              <a:blipFill>
                <a:blip r:embed="rId4"/>
                <a:stretch>
                  <a:fillRect l="-1330" r="-12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7766AF4-8C66-0C82-3C35-F2A8FB15AC7E}"/>
              </a:ext>
            </a:extLst>
          </p:cNvPr>
          <p:cNvSpPr txBox="1"/>
          <p:nvPr/>
        </p:nvSpPr>
        <p:spPr>
          <a:xfrm>
            <a:off x="449989" y="4829390"/>
            <a:ext cx="737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0" name="yt_shape_1464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考虑不全面导致漏解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7BBAC4-6847-D7F1-A69A-9D3E628CD9B0}"/>
              </a:ext>
            </a:extLst>
          </p:cNvPr>
          <p:cNvSpPr txBox="1"/>
          <p:nvPr/>
        </p:nvSpPr>
        <p:spPr>
          <a:xfrm>
            <a:off x="9938596" y="1328682"/>
            <a:ext cx="117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9b5b9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E1FA8E-79BF-E2A3-0B24-8086C9F1BA61}"/>
              </a:ext>
            </a:extLst>
          </p:cNvPr>
          <p:cNvSpPr txBox="1"/>
          <p:nvPr/>
        </p:nvSpPr>
        <p:spPr>
          <a:xfrm>
            <a:off x="450108" y="1804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1642</Words>
  <Application>Microsoft Office PowerPoint</Application>
  <PresentationFormat>宽屏</PresentationFormat>
  <Paragraphs>172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7" baseType="lpstr">
      <vt:lpstr>,isEnd</vt:lpstr>
      <vt:lpstr>_⨹_1_1ac9a</vt:lpstr>
      <vt:lpstr>_⨹_1_31717,isEnd</vt:lpstr>
      <vt:lpstr>_⨹_1_45282</vt:lpstr>
      <vt:lpstr>_⨹_1_5116a</vt:lpstr>
      <vt:lpstr>_⨹_1_7e996,isEnd</vt:lpstr>
      <vt:lpstr>_⨹_1_96f42</vt:lpstr>
      <vt:lpstr>_⨹_1_9943a</vt:lpstr>
      <vt:lpstr>_⨹_1_9b5b9</vt:lpstr>
      <vt:lpstr>_⨹_1_d8a2e</vt:lpstr>
      <vt:lpstr>_⨹_1_ee577</vt:lpstr>
      <vt:lpstr>_⨹_10_48a98</vt:lpstr>
      <vt:lpstr>_⨹_2_20254</vt:lpstr>
      <vt:lpstr>_⨹_2_58c0c</vt:lpstr>
      <vt:lpstr>_⨹_3_66cb0</vt:lpstr>
      <vt:lpstr>_⨹_3_d8a8a,isEnd</vt:lpstr>
      <vt:lpstr>Finished</vt:lpstr>
      <vt:lpstr>W:6.004961,H:37.44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2024-07-23T16:14:56Z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