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10" r:id="rId6"/>
    <p:sldId id="312" r:id="rId7"/>
    <p:sldId id="314" r:id="rId8"/>
    <p:sldId id="317" r:id="rId9"/>
    <p:sldId id="318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3" name="yt_shape_1181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12" name="yt_image_11812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15" name="yt_shape_11815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准确数与近似数</a:t>
            </a:r>
          </a:p>
        </p:txBody>
      </p:sp>
      <p:sp>
        <p:nvSpPr>
          <p:cNvPr id="11816" name="yt_shape_11816"/>
          <p:cNvSpPr txBox="1"/>
          <p:nvPr/>
        </p:nvSpPr>
        <p:spPr>
          <a:xfrm>
            <a:off x="540000" y="1971599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下列表述中的数为准确数的是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17" name="yt_table_1181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327355"/>
              </p:ext>
            </p:extLst>
          </p:nvPr>
        </p:nvGraphicFramePr>
        <p:xfrm>
          <a:off x="540056" y="2450902"/>
          <a:ext cx="5283200" cy="1901952"/>
        </p:xfrm>
        <a:graphic>
          <a:graphicData uri="http://schemas.openxmlformats.org/drawingml/2006/table">
            <a:tbl>
              <a:tblPr/>
              <a:tblGrid>
                <a:gridCol w="5283200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估计今天气温为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月球离地球的距离约为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小明同学身高大约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我校七年级有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名学生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</a:tbl>
          </a:graphicData>
        </a:graphic>
      </p:graphicFrame>
      <p:pic>
        <p:nvPicPr>
          <p:cNvPr id="3" name="yt_shape_1721657168878">
            <a:extLst>
              <a:ext uri="{FF2B5EF4-FFF2-40B4-BE49-F238E27FC236}">
                <a16:creationId xmlns:a16="http://schemas.microsoft.com/office/drawing/2014/main" id="{4425A993-32E5-69C2-FFF5-B598A79154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2AF71D0-93DF-4AEE-CA64-D8B7A97152B1}"/>
              </a:ext>
            </a:extLst>
          </p:cNvPr>
          <p:cNvSpPr txBox="1"/>
          <p:nvPr/>
        </p:nvSpPr>
        <p:spPr>
          <a:xfrm>
            <a:off x="54029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9" name="yt_shape_11819"/>
          <p:cNvSpPr txBox="1"/>
          <p:nvPr/>
        </p:nvSpPr>
        <p:spPr>
          <a:xfrm>
            <a:off x="540000" y="900000"/>
            <a:ext cx="7053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下列语句中给出的数字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是近似数的是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20" name="yt_table_1182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225256"/>
              </p:ext>
            </p:extLst>
          </p:nvPr>
        </p:nvGraphicFramePr>
        <p:xfrm>
          <a:off x="540056" y="1379303"/>
          <a:ext cx="5435600" cy="1901952"/>
        </p:xfrm>
        <a:graphic>
          <a:graphicData uri="http://schemas.openxmlformats.org/drawingml/2006/table">
            <a:tbl>
              <a:tblPr/>
              <a:tblGrid>
                <a:gridCol w="5435600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小王所在班级有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一本书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吐鲁番盆地低于海平面大约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我国有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个民族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B7812C7-C270-B816-6FD1-C33EBBEC355B}"/>
              </a:ext>
            </a:extLst>
          </p:cNvPr>
          <p:cNvSpPr txBox="1"/>
          <p:nvPr/>
        </p:nvSpPr>
        <p:spPr>
          <a:xfrm>
            <a:off x="66221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2" name="yt_shape_11822"/>
          <p:cNvSpPr txBox="1"/>
          <p:nvPr/>
        </p:nvSpPr>
        <p:spPr>
          <a:xfrm>
            <a:off x="540000" y="900000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精确度</a:t>
            </a:r>
          </a:p>
        </p:txBody>
      </p:sp>
      <p:sp>
        <p:nvSpPr>
          <p:cNvPr id="11823" name="yt_shape_11823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济宁市中考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用四舍五入法取近似值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0158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d26a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24" name="yt_table_1182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290517"/>
              </p:ext>
            </p:extLst>
          </p:nvPr>
        </p:nvGraphicFramePr>
        <p:xfrm>
          <a:off x="540056" y="2348869"/>
          <a:ext cx="96386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</a:tbl>
          </a:graphicData>
        </a:graphic>
      </p:graphicFrame>
      <p:sp>
        <p:nvSpPr>
          <p:cNvPr id="11826" name="yt_shape_11826"/>
          <p:cNvSpPr txBox="1"/>
          <p:nvPr/>
        </p:nvSpPr>
        <p:spPr>
          <a:xfrm>
            <a:off x="540000" y="2875040"/>
            <a:ext cx="90024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07902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精确到百分位得到的近似数是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168943">
            <a:extLst>
              <a:ext uri="{FF2B5EF4-FFF2-40B4-BE49-F238E27FC236}">
                <a16:creationId xmlns:a16="http://schemas.microsoft.com/office/drawing/2014/main" id="{DA22D277-8DCD-AD0D-5ABF-4D5ACAB786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ABF8F0-49BA-6417-8542-D27BB9D50924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822BD5-832E-F3C3-77C1-AAE8EC227606}"/>
              </a:ext>
            </a:extLst>
          </p:cNvPr>
          <p:cNvSpPr txBox="1"/>
          <p:nvPr/>
        </p:nvSpPr>
        <p:spPr>
          <a:xfrm>
            <a:off x="8298589" y="282823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8" name="yt_shape_11828"/>
          <p:cNvSpPr txBox="1"/>
          <p:nvPr/>
        </p:nvSpPr>
        <p:spPr>
          <a:xfrm>
            <a:off x="479376" y="1432846"/>
            <a:ext cx="4308872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精确到百分位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精确到个位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562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AB98C73-A964-C607-F54E-8B79B51DA864}"/>
              </a:ext>
            </a:extLst>
          </p:cNvPr>
          <p:cNvSpPr txBox="1"/>
          <p:nvPr/>
        </p:nvSpPr>
        <p:spPr>
          <a:xfrm>
            <a:off x="389365" y="186152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1C1EF3-2C24-538E-0C8B-5709F4ED8FB0}"/>
              </a:ext>
            </a:extLst>
          </p:cNvPr>
          <p:cNvSpPr txBox="1"/>
          <p:nvPr/>
        </p:nvSpPr>
        <p:spPr>
          <a:xfrm>
            <a:off x="389365" y="2812504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DD5090-9CED-6AA9-8FD0-306A6E8FC90A}"/>
              </a:ext>
            </a:extLst>
          </p:cNvPr>
          <p:cNvSpPr txBox="1"/>
          <p:nvPr/>
        </p:nvSpPr>
        <p:spPr>
          <a:xfrm>
            <a:off x="389365" y="3763480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91A4CC-BA91-58A9-DABA-13B7709649B6}"/>
              </a:ext>
            </a:extLst>
          </p:cNvPr>
          <p:cNvSpPr txBox="1"/>
          <p:nvPr/>
        </p:nvSpPr>
        <p:spPr>
          <a:xfrm>
            <a:off x="389365" y="4714456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1827"/>
          <p:cNvSpPr txBox="1"/>
          <p:nvPr/>
        </p:nvSpPr>
        <p:spPr>
          <a:xfrm>
            <a:off x="479376" y="836712"/>
            <a:ext cx="77713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按括号内的要求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用四舍五入法对下列各数取近似数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6" name="yt_shape_1183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不能正确理解带单位的数的精确度而出错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某市一年财政收入取得重大突破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2741b"/>
              </a:rPr>
              <a:t>地方公共财政收入用四舍五入法取近似值后为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那么这个数值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38" name="yt_table_118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420818"/>
              </p:ext>
            </p:extLst>
          </p:nvPr>
        </p:nvGraphicFramePr>
        <p:xfrm>
          <a:off x="540056" y="2338738"/>
          <a:ext cx="6639243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精确到亿位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精确到百分位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精确到千万位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精确到百万位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449D0FF-8EFD-4217-C73A-BF3277A68EB5}"/>
              </a:ext>
            </a:extLst>
          </p:cNvPr>
          <p:cNvSpPr txBox="1"/>
          <p:nvPr/>
        </p:nvSpPr>
        <p:spPr>
          <a:xfrm>
            <a:off x="44125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1" name="yt_shape_1184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40" name="yt_image_11840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43" name="yt_shape_11843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如果由四舍五入法得到的近似数是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ae3e4"/>
              </a:rPr>
              <a:t>那么下列各数中不可能是原数的是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44" name="yt_table_1184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026999"/>
              </p:ext>
            </p:extLst>
          </p:nvPr>
        </p:nvGraphicFramePr>
        <p:xfrm>
          <a:off x="540056" y="2441600"/>
          <a:ext cx="5972493" cy="950976"/>
        </p:xfrm>
        <a:graphic>
          <a:graphicData uri="http://schemas.openxmlformats.org/drawingml/2006/table">
            <a:tbl>
              <a:tblPr/>
              <a:tblGrid>
                <a:gridCol w="4177030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</a:tbl>
          </a:graphicData>
        </a:graphic>
      </p:graphicFrame>
      <p:sp>
        <p:nvSpPr>
          <p:cNvPr id="11846" name="yt_shape_11846"/>
          <p:cNvSpPr txBox="1"/>
          <p:nvPr/>
        </p:nvSpPr>
        <p:spPr>
          <a:xfrm>
            <a:off x="540000" y="3443154"/>
            <a:ext cx="66877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近似数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的准确值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47" name="yt_table_1184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800652"/>
              </p:ext>
            </p:extLst>
          </p:nvPr>
        </p:nvGraphicFramePr>
        <p:xfrm>
          <a:off x="540056" y="3922457"/>
          <a:ext cx="7574280" cy="950976"/>
        </p:xfrm>
        <a:graphic>
          <a:graphicData uri="http://schemas.openxmlformats.org/drawingml/2006/table">
            <a:tbl>
              <a:tblPr/>
              <a:tblGrid>
                <a:gridCol w="4177030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3397250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495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F8B355F-FAE3-82A6-5D3C-E8095A04E91E}"/>
              </a:ext>
            </a:extLst>
          </p:cNvPr>
          <p:cNvSpPr txBox="1"/>
          <p:nvPr/>
        </p:nvSpPr>
        <p:spPr>
          <a:xfrm>
            <a:off x="10597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FC308F-8B91-47B7-E68D-6D5AC3F0D5BB}"/>
              </a:ext>
            </a:extLst>
          </p:cNvPr>
          <p:cNvSpPr txBox="1"/>
          <p:nvPr/>
        </p:nvSpPr>
        <p:spPr>
          <a:xfrm>
            <a:off x="6260239" y="33963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9" name="yt_shape_11849"/>
          <p:cNvSpPr txBox="1"/>
          <p:nvPr/>
        </p:nvSpPr>
        <p:spPr>
          <a:xfrm>
            <a:off x="540000" y="900000"/>
            <a:ext cx="5155257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用四舍五入法求下列各数的近似数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46850000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精确到万位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精确到百万位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精确到十万位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AB1BB97-E08D-B506-D2FF-BAFEBF6E129A}"/>
              </a:ext>
            </a:extLst>
          </p:cNvPr>
          <p:cNvSpPr txBox="1"/>
          <p:nvPr/>
        </p:nvSpPr>
        <p:spPr>
          <a:xfrm>
            <a:off x="449989" y="1804170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D2F200-9F01-CD38-3518-2CFA896EC861}"/>
              </a:ext>
            </a:extLst>
          </p:cNvPr>
          <p:cNvSpPr txBox="1"/>
          <p:nvPr/>
        </p:nvSpPr>
        <p:spPr>
          <a:xfrm>
            <a:off x="449989" y="2755146"/>
            <a:ext cx="241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C5F807-AFBD-5041-725C-2CFA771FC50C}"/>
              </a:ext>
            </a:extLst>
          </p:cNvPr>
          <p:cNvSpPr txBox="1"/>
          <p:nvPr/>
        </p:nvSpPr>
        <p:spPr>
          <a:xfrm>
            <a:off x="449989" y="3706122"/>
            <a:ext cx="211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024266-8DAA-DFB2-EA4F-3B350931786D}"/>
              </a:ext>
            </a:extLst>
          </p:cNvPr>
          <p:cNvSpPr txBox="1"/>
          <p:nvPr/>
        </p:nvSpPr>
        <p:spPr>
          <a:xfrm>
            <a:off x="449989" y="4657098"/>
            <a:ext cx="256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9" name="yt_shape_1185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58" name="yt_image_11858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61" name="yt_shape_11861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乙两个学生身高都约是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6f98"/>
              </a:rPr>
              <a:t>但甲说他比乙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你认为甲说的有可能吗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请举例说明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有可能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例如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甲的身高为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174cm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乙的身高为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165cm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6D4A27-D557-8245-A268-1BF4E54BA5DA}"/>
              </a:ext>
            </a:extLst>
          </p:cNvPr>
          <p:cNvSpPr txBox="1"/>
          <p:nvPr/>
        </p:nvSpPr>
        <p:spPr>
          <a:xfrm>
            <a:off x="450108" y="2386335"/>
            <a:ext cx="8085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有可能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例如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甲的身高为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乙的身高为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165cm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626</Words>
  <Application>Microsoft Office PowerPoint</Application>
  <PresentationFormat>宽屏</PresentationFormat>
  <Paragraphs>78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,isEnd</vt:lpstr>
      <vt:lpstr>_⨹_15_ae3e4</vt:lpstr>
      <vt:lpstr>_⨹_20_2741b</vt:lpstr>
      <vt:lpstr>_⨹_4_8d26a</vt:lpstr>
      <vt:lpstr>_⨹_6_16f98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10</cp:revision>
  <dcterms:created xsi:type="dcterms:W3CDTF">2024-07-22T14:01:11Z</dcterms:created>
  <dcterms:modified xsi:type="dcterms:W3CDTF">2024-07-23T14:59:25Z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