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2" name="yt_shape_12792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运用绝对值的性质化简</a:t>
            </a:r>
          </a:p>
        </p:txBody>
      </p:sp>
      <p:sp>
        <p:nvSpPr>
          <p:cNvPr id="12793" name="yt_shape_12793"/>
          <p:cNvSpPr txBox="1"/>
          <p:nvPr/>
        </p:nvSpPr>
        <p:spPr>
          <a:xfrm>
            <a:off x="540000" y="1389434"/>
            <a:ext cx="83484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94" name="yt_shape_12794"/>
          <p:cNvSpPr txBox="1"/>
          <p:nvPr/>
        </p:nvSpPr>
        <p:spPr>
          <a:xfrm>
            <a:off x="540000" y="1868737"/>
            <a:ext cx="453970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15920">
            <a:extLst>
              <a:ext uri="{FF2B5EF4-FFF2-40B4-BE49-F238E27FC236}">
                <a16:creationId xmlns:a16="http://schemas.microsoft.com/office/drawing/2014/main" id="{96F033F3-401B-B89D-FE26-6EFF4E5A6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5F39AF-2194-B5D8-DF1B-A8CBFA78D3CC}"/>
              </a:ext>
            </a:extLst>
          </p:cNvPr>
          <p:cNvSpPr txBox="1"/>
          <p:nvPr/>
        </p:nvSpPr>
        <p:spPr>
          <a:xfrm>
            <a:off x="449989" y="1821931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C00CCA-734D-E530-1376-C958707E0D82}"/>
              </a:ext>
            </a:extLst>
          </p:cNvPr>
          <p:cNvSpPr txBox="1"/>
          <p:nvPr/>
        </p:nvSpPr>
        <p:spPr>
          <a:xfrm>
            <a:off x="449989" y="2297419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24C3A1-4A95-F9E8-BA4D-66A1C6D532CC}"/>
              </a:ext>
            </a:extLst>
          </p:cNvPr>
          <p:cNvSpPr txBox="1"/>
          <p:nvPr/>
        </p:nvSpPr>
        <p:spPr>
          <a:xfrm>
            <a:off x="449989" y="2772907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D2A3EC-F315-D9C1-7823-FBEBC658FB36}"/>
              </a:ext>
            </a:extLst>
          </p:cNvPr>
          <p:cNvSpPr txBox="1"/>
          <p:nvPr/>
        </p:nvSpPr>
        <p:spPr>
          <a:xfrm>
            <a:off x="1088674" y="3248395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CC6B58-5B04-80BD-BE50-C891DFFE8B32}"/>
              </a:ext>
            </a:extLst>
          </p:cNvPr>
          <p:cNvSpPr txBox="1"/>
          <p:nvPr/>
        </p:nvSpPr>
        <p:spPr>
          <a:xfrm>
            <a:off x="1088674" y="3723883"/>
            <a:ext cx="204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为非零有理数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3c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4F9D3C-5D94-6DA0-5054-A2E68E261656}"/>
              </a:ext>
            </a:extLst>
          </p:cNvPr>
          <p:cNvSpPr txBox="1"/>
          <p:nvPr/>
        </p:nvSpPr>
        <p:spPr>
          <a:xfrm>
            <a:off x="450108" y="1804170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6E1E4F-5305-DA8C-209C-1C4A03880774}"/>
              </a:ext>
            </a:extLst>
          </p:cNvPr>
          <p:cNvSpPr txBox="1"/>
          <p:nvPr/>
        </p:nvSpPr>
        <p:spPr>
          <a:xfrm>
            <a:off x="450108" y="2279658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6C2F5C-43B3-5027-D50B-19697FBE4DD2}"/>
              </a:ext>
            </a:extLst>
          </p:cNvPr>
          <p:cNvSpPr txBox="1"/>
          <p:nvPr/>
        </p:nvSpPr>
        <p:spPr>
          <a:xfrm>
            <a:off x="450108" y="2755146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41E640-38CA-74E6-AFD6-440FA5CD5BA5}"/>
              </a:ext>
            </a:extLst>
          </p:cNvPr>
          <p:cNvSpPr txBox="1"/>
          <p:nvPr/>
        </p:nvSpPr>
        <p:spPr>
          <a:xfrm>
            <a:off x="1415480" y="3230634"/>
            <a:ext cx="308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0221A8-88DF-6460-6E59-CD5FD6A96439}"/>
              </a:ext>
            </a:extLst>
          </p:cNvPr>
          <p:cNvSpPr txBox="1"/>
          <p:nvPr/>
        </p:nvSpPr>
        <p:spPr>
          <a:xfrm>
            <a:off x="1415480" y="3706122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cb2c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54E820-2F5A-0810-307B-10D943E71DAE}"/>
              </a:ext>
            </a:extLst>
          </p:cNvPr>
          <p:cNvSpPr txBox="1"/>
          <p:nvPr/>
        </p:nvSpPr>
        <p:spPr>
          <a:xfrm>
            <a:off x="450108" y="1804170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3813D2-0B4D-4770-3B12-87915AAD78BB}"/>
              </a:ext>
            </a:extLst>
          </p:cNvPr>
          <p:cNvSpPr txBox="1"/>
          <p:nvPr/>
        </p:nvSpPr>
        <p:spPr>
          <a:xfrm>
            <a:off x="450108" y="2279658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04166E-5AF8-238C-3DD5-39567DE57B1B}"/>
              </a:ext>
            </a:extLst>
          </p:cNvPr>
          <p:cNvSpPr txBox="1"/>
          <p:nvPr/>
        </p:nvSpPr>
        <p:spPr>
          <a:xfrm>
            <a:off x="450108" y="2755146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90CC18-BA33-5EF3-0300-6BAE14929919}"/>
              </a:ext>
            </a:extLst>
          </p:cNvPr>
          <p:cNvSpPr txBox="1"/>
          <p:nvPr/>
        </p:nvSpPr>
        <p:spPr>
          <a:xfrm>
            <a:off x="1081455" y="3230634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9" name="yt_shape_12799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借助数轴化简</a:t>
            </a:r>
          </a:p>
        </p:txBody>
      </p:sp>
      <p:sp>
        <p:nvSpPr>
          <p:cNvPr id="12800" name="yt_shape_1280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05f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01" name="yt_image_128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115" y="2501233"/>
            <a:ext cx="2723769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3" name="yt_shape_12803"/>
          <p:cNvSpPr txBox="1"/>
          <p:nvPr/>
        </p:nvSpPr>
        <p:spPr>
          <a:xfrm>
            <a:off x="540000" y="2809139"/>
            <a:ext cx="819615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315987">
            <a:extLst>
              <a:ext uri="{FF2B5EF4-FFF2-40B4-BE49-F238E27FC236}">
                <a16:creationId xmlns:a16="http://schemas.microsoft.com/office/drawing/2014/main" id="{B722C1B3-0120-E6EB-754A-7AA1229B5B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F67D59-9B37-41D0-E6F2-7908E8C9E08C}"/>
              </a:ext>
            </a:extLst>
          </p:cNvPr>
          <p:cNvSpPr txBox="1"/>
          <p:nvPr/>
        </p:nvSpPr>
        <p:spPr>
          <a:xfrm>
            <a:off x="449989" y="2762333"/>
            <a:ext cx="8296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5BD57A-ED6C-8836-8DAA-61BE03439652}"/>
              </a:ext>
            </a:extLst>
          </p:cNvPr>
          <p:cNvSpPr txBox="1"/>
          <p:nvPr/>
        </p:nvSpPr>
        <p:spPr>
          <a:xfrm>
            <a:off x="449989" y="3237821"/>
            <a:ext cx="494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0C41F3-F3BC-E633-166F-BCC54D5FC2F1}"/>
              </a:ext>
            </a:extLst>
          </p:cNvPr>
          <p:cNvSpPr txBox="1"/>
          <p:nvPr/>
        </p:nvSpPr>
        <p:spPr>
          <a:xfrm>
            <a:off x="1362170" y="3679934"/>
            <a:ext cx="242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4" name="yt_shape_1280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b6c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05" name="yt_image_12805" title="H_22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8025" y="2011799"/>
            <a:ext cx="4155948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540000" y="2347131"/>
            <a:ext cx="808234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9AA15C-89C9-CA2D-85CD-4C0719E4B2E5}"/>
              </a:ext>
            </a:extLst>
          </p:cNvPr>
          <p:cNvSpPr txBox="1"/>
          <p:nvPr/>
        </p:nvSpPr>
        <p:spPr>
          <a:xfrm>
            <a:off x="449989" y="2300325"/>
            <a:ext cx="818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6A3AEA-9E51-D02E-9A66-2061E3F89311}"/>
              </a:ext>
            </a:extLst>
          </p:cNvPr>
          <p:cNvSpPr txBox="1"/>
          <p:nvPr/>
        </p:nvSpPr>
        <p:spPr>
          <a:xfrm>
            <a:off x="449989" y="2775813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D13AD-0A69-881F-2654-9A3157B11BF3}"/>
              </a:ext>
            </a:extLst>
          </p:cNvPr>
          <p:cNvSpPr txBox="1"/>
          <p:nvPr/>
        </p:nvSpPr>
        <p:spPr>
          <a:xfrm>
            <a:off x="449989" y="3251301"/>
            <a:ext cx="798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4E389D-FAE7-3A55-8F1B-147EFF011C3B}"/>
              </a:ext>
            </a:extLst>
          </p:cNvPr>
          <p:cNvSpPr txBox="1"/>
          <p:nvPr/>
        </p:nvSpPr>
        <p:spPr>
          <a:xfrm>
            <a:off x="1671435" y="3726789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D07374-96EA-740F-B4ED-DD60593AA141}"/>
              </a:ext>
            </a:extLst>
          </p:cNvPr>
          <p:cNvSpPr txBox="1"/>
          <p:nvPr/>
        </p:nvSpPr>
        <p:spPr>
          <a:xfrm>
            <a:off x="1671435" y="4202277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BDD9B6-0F0A-33C7-FBCF-6A96BA7D2223}"/>
              </a:ext>
            </a:extLst>
          </p:cNvPr>
          <p:cNvSpPr txBox="1"/>
          <p:nvPr/>
        </p:nvSpPr>
        <p:spPr>
          <a:xfrm>
            <a:off x="1671435" y="4677765"/>
            <a:ext cx="2277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ae3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先化简下列式子并求其值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41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09" name="yt_image_12809" title="H_20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7803" y="2491930"/>
            <a:ext cx="3136392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1" name="yt_shape_12811"/>
          <p:cNvSpPr txBox="1"/>
          <p:nvPr/>
        </p:nvSpPr>
        <p:spPr>
          <a:xfrm>
            <a:off x="540000" y="2799836"/>
            <a:ext cx="779540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30906E-126F-2372-25A7-08FB1214EDEF}"/>
              </a:ext>
            </a:extLst>
          </p:cNvPr>
          <p:cNvSpPr txBox="1"/>
          <p:nvPr/>
        </p:nvSpPr>
        <p:spPr>
          <a:xfrm>
            <a:off x="449989" y="2753030"/>
            <a:ext cx="790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5C96A4-EAF2-5748-FAE8-118953A427A4}"/>
              </a:ext>
            </a:extLst>
          </p:cNvPr>
          <p:cNvSpPr txBox="1"/>
          <p:nvPr/>
        </p:nvSpPr>
        <p:spPr>
          <a:xfrm>
            <a:off x="449989" y="3228518"/>
            <a:ext cx="779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6DB67-D923-710A-34F8-C225C41F99CD}"/>
              </a:ext>
            </a:extLst>
          </p:cNvPr>
          <p:cNvSpPr txBox="1"/>
          <p:nvPr/>
        </p:nvSpPr>
        <p:spPr>
          <a:xfrm>
            <a:off x="1332678" y="3704006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6C3397-948F-6843-2BDE-0BDF8ABC2236}"/>
              </a:ext>
            </a:extLst>
          </p:cNvPr>
          <p:cNvSpPr txBox="1"/>
          <p:nvPr/>
        </p:nvSpPr>
        <p:spPr>
          <a:xfrm>
            <a:off x="1332678" y="4179495"/>
            <a:ext cx="141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48B8D0-10F2-233A-5385-96A09900B7C4}"/>
              </a:ext>
            </a:extLst>
          </p:cNvPr>
          <p:cNvSpPr txBox="1"/>
          <p:nvPr/>
        </p:nvSpPr>
        <p:spPr>
          <a:xfrm>
            <a:off x="449989" y="4654982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24CA15-5E94-7D4D-B617-6D6FDC96A95B}"/>
              </a:ext>
            </a:extLst>
          </p:cNvPr>
          <p:cNvSpPr txBox="1"/>
          <p:nvPr/>
        </p:nvSpPr>
        <p:spPr>
          <a:xfrm>
            <a:off x="449989" y="5130470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BE1C35-6776-C10E-0B2A-BCC9E2A0FC82}"/>
              </a:ext>
            </a:extLst>
          </p:cNvPr>
          <p:cNvSpPr txBox="1"/>
          <p:nvPr/>
        </p:nvSpPr>
        <p:spPr>
          <a:xfrm>
            <a:off x="449989" y="5605958"/>
            <a:ext cx="218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4B7E99-F6A9-2E1B-D3E0-1BB38A8F3200}"/>
              </a:ext>
            </a:extLst>
          </p:cNvPr>
          <p:cNvSpPr txBox="1"/>
          <p:nvPr/>
        </p:nvSpPr>
        <p:spPr>
          <a:xfrm>
            <a:off x="1401113" y="608144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1043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_⨹_1_13411</vt:lpstr>
      <vt:lpstr>_⨹_1_1ae34</vt:lpstr>
      <vt:lpstr>_⨹_1_34b6c</vt:lpstr>
      <vt:lpstr>_⨹_1_ccb2c</vt:lpstr>
      <vt:lpstr>_⨹_1_f05f0</vt:lpstr>
      <vt:lpstr>_⨹_1_f93ca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7</cp:revision>
  <dcterms:created xsi:type="dcterms:W3CDTF">2024-07-22T14:01:11Z</dcterms:created>
  <dcterms:modified xsi:type="dcterms:W3CDTF">2024-07-23T15:29:01Z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