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2924810"/>
            <a:ext cx="11461115" cy="855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2204720"/>
            <a:ext cx="47536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000" y="3215416"/>
            <a:ext cx="1295238" cy="36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852420"/>
            <a:ext cx="512381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51405" y="4220845"/>
            <a:ext cx="250126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8880" y="3068955"/>
            <a:ext cx="458787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63115" y="4004945"/>
            <a:ext cx="304863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91360" y="5012690"/>
            <a:ext cx="255524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08500"/>
            <a:ext cx="10800000" cy="523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180" y="2492375"/>
            <a:ext cx="6646545" cy="143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85545" y="4128770"/>
            <a:ext cx="3241675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436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3260" y="2420620"/>
            <a:ext cx="5293360" cy="1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415" y="3860800"/>
            <a:ext cx="261429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3025" y="5156835"/>
            <a:ext cx="2827020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0790" y="2996565"/>
            <a:ext cx="285115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1900" y="2924810"/>
            <a:ext cx="3813175" cy="103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0790" y="5805170"/>
            <a:ext cx="344805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11900" y="5805170"/>
            <a:ext cx="330898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875" y="2973070"/>
            <a:ext cx="3735705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5955" y="2973070"/>
            <a:ext cx="309753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3140710"/>
            <a:ext cx="48780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595" y="4149090"/>
            <a:ext cx="259969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60575"/>
            <a:ext cx="381889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2665" y="3088005"/>
            <a:ext cx="197802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04720"/>
            <a:ext cx="368427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1405" y="3140710"/>
            <a:ext cx="183134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32330"/>
            <a:ext cx="509333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015" y="2943225"/>
            <a:ext cx="184277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3212465"/>
            <a:ext cx="451802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1495" y="4220845"/>
            <a:ext cx="19615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988820"/>
            <a:ext cx="51346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5550" y="2924810"/>
            <a:ext cx="279781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2024-07-23T06:55:04Z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