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3068955"/>
            <a:ext cx="11157585" cy="5391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2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340" y="2493010"/>
            <a:ext cx="602805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5230" y="3493477"/>
            <a:ext cx="4088329" cy="30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05" y="4149090"/>
            <a:ext cx="497459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38170" y="4940935"/>
            <a:ext cx="240220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5640" y="5744845"/>
            <a:ext cx="257302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280" y="2990215"/>
            <a:ext cx="656272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2857" y="4109607"/>
            <a:ext cx="2733333" cy="38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62857" y="5015604"/>
            <a:ext cx="1933333" cy="37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0000" y="5931137"/>
            <a:ext cx="1180952" cy="36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92"/>
          <a:stretch>
            <a:fillRect/>
          </a:stretch>
        </p:blipFill>
        <p:spPr>
          <a:xfrm>
            <a:off x="720090" y="972185"/>
            <a:ext cx="10340340" cy="483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1844675"/>
            <a:ext cx="680974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68165" y="2708910"/>
            <a:ext cx="438023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43453" y="3792665"/>
            <a:ext cx="1650473" cy="35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20055" y="4580890"/>
            <a:ext cx="2431415" cy="119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90"/>
          <a:stretch>
            <a:fillRect/>
          </a:stretch>
        </p:blipFill>
        <p:spPr>
          <a:xfrm>
            <a:off x="720090" y="1052830"/>
            <a:ext cx="10240010" cy="497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916430"/>
            <a:ext cx="7110730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27985" y="2924810"/>
            <a:ext cx="543433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19830" y="3716655"/>
            <a:ext cx="293687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95775" y="4653280"/>
            <a:ext cx="2493010" cy="10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2060575"/>
            <a:ext cx="665797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42895" y="2996565"/>
            <a:ext cx="470281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24761" y="4049256"/>
            <a:ext cx="1466666" cy="4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24910" y="4869180"/>
            <a:ext cx="1786255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553527"/>
            <a:ext cx="7619047" cy="4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4020" y="3284855"/>
            <a:ext cx="698436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2380" y="4401818"/>
            <a:ext cx="1876190" cy="38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8480" y="5149850"/>
            <a:ext cx="271208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5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3284855"/>
            <a:ext cx="512508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7895" y="4149090"/>
            <a:ext cx="339788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9740" y="4928870"/>
            <a:ext cx="264795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99740" y="5732780"/>
            <a:ext cx="2635885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1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2564765"/>
            <a:ext cx="604710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85390" y="3500755"/>
            <a:ext cx="439420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92220" y="4364990"/>
            <a:ext cx="459041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96312" y="5328812"/>
            <a:ext cx="1704539" cy="34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39920" y="6092825"/>
            <a:ext cx="324040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5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2564765"/>
            <a:ext cx="640715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950" y="3429000"/>
            <a:ext cx="491807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9560" y="4364990"/>
            <a:ext cx="459295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88030" y="5085080"/>
            <a:ext cx="241173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