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2920" y="2838450"/>
            <a:ext cx="610552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530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836295"/>
            <a:ext cx="75857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23415" y="1556385"/>
            <a:ext cx="47561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63750" y="2276475"/>
            <a:ext cx="422338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50415" y="3068955"/>
            <a:ext cx="19304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3860800"/>
            <a:ext cx="427609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51815" y="4935855"/>
            <a:ext cx="533400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415415" y="6165215"/>
            <a:ext cx="214122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24" grpId="0" bldLvl="0" animBg="1"/>
      <p:bldP spid="26" grpId="0" bldLvl="0" animBg="1"/>
      <p:bldP spid="35" grpId="0" bldLvl="0" animBg="1"/>
      <p:bldP spid="4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268730"/>
            <a:ext cx="358013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2060575"/>
            <a:ext cx="736219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5460" y="3068955"/>
            <a:ext cx="739838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3070" y="3933190"/>
            <a:ext cx="495808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355" y="1052830"/>
            <a:ext cx="834644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009140"/>
            <a:ext cx="703262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2853055"/>
            <a:ext cx="3415665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789045"/>
            <a:ext cx="3269615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3345414"/>
            <a:ext cx="371427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410581"/>
            <a:ext cx="352380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309890"/>
            <a:ext cx="352380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3929090"/>
            <a:ext cx="323809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3755" y="2996565"/>
            <a:ext cx="17481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4288483"/>
            <a:ext cx="342857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8345" y="3766820"/>
            <a:ext cx="104711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3809" y="4223754"/>
            <a:ext cx="323809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