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3" r:id="rId6"/>
    <p:sldId id="315" r:id="rId7"/>
    <p:sldId id="320" r:id="rId8"/>
    <p:sldId id="32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2" name="yt_shape_1469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91" name="yt_image_1469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4" name="yt_shape_14694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</a:t>
            </a:r>
          </a:p>
        </p:txBody>
      </p:sp>
      <p:sp>
        <p:nvSpPr>
          <p:cNvPr id="14695" name="yt_shape_14695"/>
          <p:cNvSpPr txBox="1"/>
          <p:nvPr/>
        </p:nvSpPr>
        <p:spPr>
          <a:xfrm>
            <a:off x="540000" y="1971599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角互为余角的角的度数是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6" name="yt_table_146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209513"/>
              </p:ext>
            </p:extLst>
          </p:nvPr>
        </p:nvGraphicFramePr>
        <p:xfrm>
          <a:off x="540056" y="2450902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</a:tbl>
          </a:graphicData>
        </a:graphic>
      </p:graphicFrame>
      <p:sp>
        <p:nvSpPr>
          <p:cNvPr id="14698" name="yt_shape_14698"/>
          <p:cNvSpPr txBox="1"/>
          <p:nvPr/>
        </p:nvSpPr>
        <p:spPr>
          <a:xfrm>
            <a:off x="540000" y="2977073"/>
            <a:ext cx="9159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9" name="yt_table_146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32860"/>
              </p:ext>
            </p:extLst>
          </p:nvPr>
        </p:nvGraphicFramePr>
        <p:xfrm>
          <a:off x="540056" y="3456376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"/>
                  </a:ext>
                </a:extLst>
              </a:tr>
            </a:tbl>
          </a:graphicData>
        </a:graphic>
      </p:graphicFrame>
      <p:sp>
        <p:nvSpPr>
          <p:cNvPr id="14701" name="yt_shape_14701"/>
          <p:cNvSpPr txBox="1"/>
          <p:nvPr/>
        </p:nvSpPr>
        <p:spPr>
          <a:xfrm>
            <a:off x="540000" y="3982547"/>
            <a:ext cx="9961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600680">
            <a:extLst>
              <a:ext uri="{FF2B5EF4-FFF2-40B4-BE49-F238E27FC236}">
                <a16:creationId xmlns:a16="http://schemas.microsoft.com/office/drawing/2014/main" id="{40889413-2BBE-A2BB-233F-7E0728E48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F9900D-8548-828C-0B3A-2D3B1F60724C}"/>
              </a:ext>
            </a:extLst>
          </p:cNvPr>
          <p:cNvSpPr txBox="1"/>
          <p:nvPr/>
        </p:nvSpPr>
        <p:spPr>
          <a:xfrm>
            <a:off x="7841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3C61EC-6101-FEBC-D6CF-72C2A04B9817}"/>
              </a:ext>
            </a:extLst>
          </p:cNvPr>
          <p:cNvSpPr txBox="1"/>
          <p:nvPr/>
        </p:nvSpPr>
        <p:spPr>
          <a:xfrm>
            <a:off x="8708164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EFB5FE-0A5A-B6E3-D00D-2FEEBC573B33}"/>
              </a:ext>
            </a:extLst>
          </p:cNvPr>
          <p:cNvSpPr txBox="1"/>
          <p:nvPr/>
        </p:nvSpPr>
        <p:spPr>
          <a:xfrm>
            <a:off x="6961914" y="3935741"/>
            <a:ext cx="109448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1E74F6-6E96-3234-C4EA-6D09E5CC05F0}"/>
              </a:ext>
            </a:extLst>
          </p:cNvPr>
          <p:cNvSpPr txBox="1"/>
          <p:nvPr/>
        </p:nvSpPr>
        <p:spPr>
          <a:xfrm>
            <a:off x="9247914" y="3935741"/>
            <a:ext cx="109448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3" name="yt_shape_14703"/>
          <p:cNvSpPr txBox="1"/>
          <p:nvPr/>
        </p:nvSpPr>
        <p:spPr>
          <a:xfrm>
            <a:off x="551384" y="1504854"/>
            <a:ext cx="446596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设这个角是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30FED9-794B-C29A-6A3B-30E1E20D14AC}"/>
              </a:ext>
            </a:extLst>
          </p:cNvPr>
          <p:cNvSpPr txBox="1"/>
          <p:nvPr/>
        </p:nvSpPr>
        <p:spPr>
          <a:xfrm>
            <a:off x="461373" y="1458048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64C9D5-CC4F-4591-7FB9-F75FA736F067}"/>
              </a:ext>
            </a:extLst>
          </p:cNvPr>
          <p:cNvSpPr txBox="1"/>
          <p:nvPr/>
        </p:nvSpPr>
        <p:spPr>
          <a:xfrm>
            <a:off x="461373" y="193353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2F8979-751F-BB39-7297-34CC3F04A603}"/>
              </a:ext>
            </a:extLst>
          </p:cNvPr>
          <p:cNvSpPr txBox="1"/>
          <p:nvPr/>
        </p:nvSpPr>
        <p:spPr>
          <a:xfrm>
            <a:off x="461373" y="2409024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023F0-06CF-AFC4-90EB-BDE9C59DDA47}"/>
              </a:ext>
            </a:extLst>
          </p:cNvPr>
          <p:cNvSpPr txBox="1"/>
          <p:nvPr/>
        </p:nvSpPr>
        <p:spPr>
          <a:xfrm>
            <a:off x="461373" y="2884512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702"/>
          <p:cNvSpPr txBox="1"/>
          <p:nvPr/>
        </p:nvSpPr>
        <p:spPr>
          <a:xfrm>
            <a:off x="551384" y="908720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一个角的补角等于它的余角的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5" name="yt_shape_14705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余角和补角的性质</a:t>
            </a:r>
          </a:p>
        </p:txBody>
      </p:sp>
      <p:sp>
        <p:nvSpPr>
          <p:cNvPr id="14706" name="yt_shape_1470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563c"/>
              </a:rPr>
              <a:t>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8" name="yt_table_147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894399"/>
              </p:ext>
            </p:extLst>
          </p:nvPr>
        </p:nvGraphicFramePr>
        <p:xfrm>
          <a:off x="540056" y="2348869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1"/>
                  </a:ext>
                </a:extLst>
              </a:tr>
            </a:tbl>
          </a:graphicData>
        </a:graphic>
      </p:graphicFrame>
      <p:pic>
        <p:nvPicPr>
          <p:cNvPr id="14707" name="yt_image_14707_skip" title="H_139.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640" y="2348869"/>
            <a:ext cx="1648206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0" name="yt_shape_14710"/>
          <p:cNvSpPr txBox="1"/>
          <p:nvPr/>
        </p:nvSpPr>
        <p:spPr>
          <a:xfrm>
            <a:off x="540000" y="4301189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1" name="yt_table_147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904675"/>
              </p:ext>
            </p:extLst>
          </p:nvPr>
        </p:nvGraphicFramePr>
        <p:xfrm>
          <a:off x="540056" y="4780492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"/>
                  </a:ext>
                </a:extLst>
              </a:tr>
            </a:tbl>
          </a:graphicData>
        </a:graphic>
      </p:graphicFrame>
      <p:pic>
        <p:nvPicPr>
          <p:cNvPr id="3" name="yt_shape_1721657600747">
            <a:extLst>
              <a:ext uri="{FF2B5EF4-FFF2-40B4-BE49-F238E27FC236}">
                <a16:creationId xmlns:a16="http://schemas.microsoft.com/office/drawing/2014/main" id="{6A3BB4EA-A49C-0815-B19E-798D5BF3BB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1FB82A-A8F9-29A1-D2B7-AA58B62CB7AC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225B86-F0FD-581D-6257-A6121246B4B0}"/>
              </a:ext>
            </a:extLst>
          </p:cNvPr>
          <p:cNvSpPr txBox="1"/>
          <p:nvPr/>
        </p:nvSpPr>
        <p:spPr>
          <a:xfrm>
            <a:off x="8755789" y="42543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3" name="yt_shape_1471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找余角或补角时漏解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e7bc"/>
              </a:rPr>
              <a:t>则图中互为余角的共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6" name="yt_table_147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545936"/>
              </p:ext>
            </p:extLst>
          </p:nvPr>
        </p:nvGraphicFramePr>
        <p:xfrm>
          <a:off x="540056" y="2338738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4"/>
                  </a:ext>
                </a:extLst>
              </a:tr>
            </a:tbl>
          </a:graphicData>
        </a:graphic>
      </p:graphicFrame>
      <p:pic>
        <p:nvPicPr>
          <p:cNvPr id="14715" name="yt_image_14715_skip" title="H_84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386" y="2338738"/>
            <a:ext cx="1986534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1195EF-BDC3-DAB6-6B05-380AEA54F052}"/>
              </a:ext>
            </a:extLst>
          </p:cNvPr>
          <p:cNvSpPr txBox="1"/>
          <p:nvPr/>
        </p:nvSpPr>
        <p:spPr>
          <a:xfrm>
            <a:off x="1364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9" name="yt_shape_1471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18" name="yt_image_1471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1" name="yt_shape_14721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f6c,isEnd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的补角的式子有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05ca,isEnd"/>
              </a:rPr>
              <a:t>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pic>
        <p:nvPicPr>
          <p:cNvPr id="14723" name="yt_image_14723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3415829"/>
            <a:ext cx="220484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5" name="yt_shape_14725"/>
          <p:cNvSpPr txBox="1"/>
          <p:nvPr/>
        </p:nvSpPr>
        <p:spPr>
          <a:xfrm>
            <a:off x="407368" y="3437118"/>
            <a:ext cx="517449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3AC9FA-5E7E-166D-B891-4A4487DE43FB}"/>
              </a:ext>
            </a:extLst>
          </p:cNvPr>
          <p:cNvSpPr txBox="1"/>
          <p:nvPr/>
        </p:nvSpPr>
        <p:spPr>
          <a:xfrm>
            <a:off x="7177932" y="19108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6D348A-7006-AE43-A83C-C231341EE656}"/>
              </a:ext>
            </a:extLst>
          </p:cNvPr>
          <p:cNvSpPr txBox="1"/>
          <p:nvPr/>
        </p:nvSpPr>
        <p:spPr>
          <a:xfrm>
            <a:off x="3613007" y="3390312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30816D-3A46-9944-73F9-8BA0D845D4A1}"/>
              </a:ext>
            </a:extLst>
          </p:cNvPr>
          <p:cNvSpPr txBox="1"/>
          <p:nvPr/>
        </p:nvSpPr>
        <p:spPr>
          <a:xfrm>
            <a:off x="3613007" y="38658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BB9921-6C35-4613-779E-5862FD4158E0}"/>
              </a:ext>
            </a:extLst>
          </p:cNvPr>
          <p:cNvSpPr txBox="1"/>
          <p:nvPr/>
        </p:nvSpPr>
        <p:spPr>
          <a:xfrm>
            <a:off x="3613007" y="434128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49D4A3-E5F6-DE16-11C1-2F98B7A90A0E}"/>
              </a:ext>
            </a:extLst>
          </p:cNvPr>
          <p:cNvSpPr txBox="1"/>
          <p:nvPr/>
        </p:nvSpPr>
        <p:spPr>
          <a:xfrm>
            <a:off x="3595545" y="481677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0" name="yt_shape_147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29" name="yt_image_1472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2" name="yt_shape_14732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5bf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735" name="yt_image_14735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0456" y="2304787"/>
            <a:ext cx="144818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7" name="yt_shape_14737"/>
          <p:cNvSpPr txBox="1"/>
          <p:nvPr/>
        </p:nvSpPr>
        <p:spPr>
          <a:xfrm>
            <a:off x="540000" y="3378435"/>
            <a:ext cx="890788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为观察中心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为正东方向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易得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为正东方向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表示北偏东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方向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90EFD7-91AE-040B-47BA-8B9E77C16DFE}"/>
              </a:ext>
            </a:extLst>
          </p:cNvPr>
          <p:cNvSpPr txBox="1"/>
          <p:nvPr/>
        </p:nvSpPr>
        <p:spPr>
          <a:xfrm>
            <a:off x="450108" y="281103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9AC334-3718-F77C-03E3-E877BA96A76B}"/>
              </a:ext>
            </a:extLst>
          </p:cNvPr>
          <p:cNvSpPr txBox="1"/>
          <p:nvPr/>
        </p:nvSpPr>
        <p:spPr>
          <a:xfrm>
            <a:off x="449989" y="3807117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CC5B82-F504-CDC2-8288-752DC805D5E3}"/>
              </a:ext>
            </a:extLst>
          </p:cNvPr>
          <p:cNvSpPr txBox="1"/>
          <p:nvPr/>
        </p:nvSpPr>
        <p:spPr>
          <a:xfrm>
            <a:off x="449989" y="4282605"/>
            <a:ext cx="312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为正东方向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AE737C-96DB-7D91-270D-6573CC171D35}"/>
              </a:ext>
            </a:extLst>
          </p:cNvPr>
          <p:cNvSpPr txBox="1"/>
          <p:nvPr/>
        </p:nvSpPr>
        <p:spPr>
          <a:xfrm>
            <a:off x="449989" y="475809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A0B81D-44D8-F8D8-6466-98B9895D90ED}"/>
              </a:ext>
            </a:extLst>
          </p:cNvPr>
          <p:cNvSpPr txBox="1"/>
          <p:nvPr/>
        </p:nvSpPr>
        <p:spPr>
          <a:xfrm>
            <a:off x="449989" y="5233581"/>
            <a:ext cx="4221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1" name="yt_shape_1474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为钟面上的时针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为分针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的下方不远处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8d8"/>
              </a:rPr>
              <a:t>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知道此时的时刻吗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设此时为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即此时是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43" name="yt_image_14743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700157"/>
            <a:ext cx="144818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9C3367-92C4-0605-7DAB-71297095F4E2}"/>
              </a:ext>
            </a:extLst>
          </p:cNvPr>
          <p:cNvSpPr txBox="1"/>
          <p:nvPr/>
        </p:nvSpPr>
        <p:spPr>
          <a:xfrm>
            <a:off x="450108" y="1804170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设此时为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EFD5A2-E463-534A-7A7E-846D6BF906E8}"/>
              </a:ext>
            </a:extLst>
          </p:cNvPr>
          <p:cNvSpPr txBox="1"/>
          <p:nvPr/>
        </p:nvSpPr>
        <p:spPr>
          <a:xfrm>
            <a:off x="450108" y="227965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685DAD-4439-0F65-DF00-47E4946E3FB3}"/>
              </a:ext>
            </a:extLst>
          </p:cNvPr>
          <p:cNvSpPr txBox="1"/>
          <p:nvPr/>
        </p:nvSpPr>
        <p:spPr>
          <a:xfrm>
            <a:off x="497733" y="2755146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72FF82-4A2C-0ACD-59B1-4E372E2795D4}"/>
              </a:ext>
            </a:extLst>
          </p:cNvPr>
          <p:cNvSpPr txBox="1"/>
          <p:nvPr/>
        </p:nvSpPr>
        <p:spPr>
          <a:xfrm>
            <a:off x="450108" y="3230634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即此时是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Microsoft Office PowerPoint</Application>
  <PresentationFormat>宽屏</PresentationFormat>
  <Paragraphs>87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,isEnd</vt:lpstr>
      <vt:lpstr>_⨹_1_095bf</vt:lpstr>
      <vt:lpstr>_⨹_1_305ca,isEnd</vt:lpstr>
      <vt:lpstr>_⨹_1_85f6c,isEnd</vt:lpstr>
      <vt:lpstr>_⨹_1_f88d8</vt:lpstr>
      <vt:lpstr>_⨹_4_6563c</vt:lpstr>
      <vt:lpstr>_⨹_9_fe7bc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2024-07-23T16:15:54Z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