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2938145"/>
            <a:ext cx="117538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7035"/>
            <a:ext cx="10800000" cy="5623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3500755"/>
            <a:ext cx="1047178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9650" y="5134610"/>
            <a:ext cx="276606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0440"/>
            <a:ext cx="481393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29460"/>
            <a:ext cx="489648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59560" y="3500755"/>
            <a:ext cx="3018790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2990215"/>
            <a:ext cx="634809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740" y="3933190"/>
            <a:ext cx="279971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88820"/>
            <a:ext cx="62763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650" y="2924810"/>
            <a:ext cx="27012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09"/>
          <a:stretch>
            <a:fillRect/>
          </a:stretch>
        </p:blipFill>
        <p:spPr>
          <a:xfrm>
            <a:off x="720090" y="3717290"/>
            <a:ext cx="10800080" cy="273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3570" y="4805680"/>
            <a:ext cx="835469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10476" y="5946567"/>
            <a:ext cx="3800000" cy="3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4720"/>
            <a:ext cx="88334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9335" y="3028950"/>
            <a:ext cx="500189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24"/>
          <a:stretch>
            <a:fillRect/>
          </a:stretch>
        </p:blipFill>
        <p:spPr>
          <a:xfrm>
            <a:off x="720090" y="3860800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1990" y="4940935"/>
            <a:ext cx="79609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9650" y="5876925"/>
            <a:ext cx="473837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88820"/>
            <a:ext cx="640016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650" y="2924810"/>
            <a:ext cx="302514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9650" y="3860800"/>
            <a:ext cx="335724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89755"/>
            <a:ext cx="8694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0485" y="3139440"/>
            <a:ext cx="771271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9695" y="3933190"/>
            <a:ext cx="365188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0485" y="4653280"/>
            <a:ext cx="284734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0485" y="5297805"/>
            <a:ext cx="595947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22821" y="6204615"/>
            <a:ext cx="858700" cy="29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1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8670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715" y="2348865"/>
            <a:ext cx="726249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3146425"/>
            <a:ext cx="57029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2875" y="3933190"/>
            <a:ext cx="38220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4580890"/>
            <a:ext cx="29381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5207635"/>
            <a:ext cx="611822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688075" y="6095988"/>
            <a:ext cx="856341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0" grpId="0" bldLvl="0" animBg="1"/>
      <p:bldP spid="25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9904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3789045"/>
            <a:ext cx="859155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4940935"/>
            <a:ext cx="751776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3660" y="5805170"/>
            <a:ext cx="32042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96340"/>
            <a:ext cx="559244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564765"/>
            <a:ext cx="892810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3789045"/>
            <a:ext cx="171894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