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30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981325"/>
            <a:ext cx="106013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2204338"/>
            <a:ext cx="323809" cy="40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2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39789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1628775"/>
            <a:ext cx="582358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4995" y="3401060"/>
            <a:ext cx="612838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2150" y="4004945"/>
            <a:ext cx="36601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2150" y="4695825"/>
            <a:ext cx="56286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2150" y="5323205"/>
            <a:ext cx="67189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1984" y="6353605"/>
            <a:ext cx="6660753" cy="29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2204720"/>
            <a:ext cx="56108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9" grpId="0" bldLvl="0" animBg="1"/>
      <p:bldP spid="24" grpId="0" bldLvl="0" animBg="1"/>
      <p:bldP spid="26" grpId="0" bldLvl="0" animBg="1"/>
      <p:bldP spid="34" grpId="0" bldLvl="0" animBg="1"/>
      <p:bldP spid="39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79749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366645"/>
            <a:ext cx="669798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020060"/>
            <a:ext cx="456120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693160"/>
            <a:ext cx="62382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5940" y="4364990"/>
            <a:ext cx="727964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308" y="5564640"/>
            <a:ext cx="5539874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9610" y="6021070"/>
            <a:ext cx="56419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1700530"/>
            <a:ext cx="52997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0" grpId="0" bldLvl="0" animBg="1"/>
      <p:bldP spid="22" grpId="0" bldLvl="0" animBg="1"/>
      <p:bldP spid="30" grpId="0" bldLvl="0" animBg="1"/>
      <p:bldP spid="35" grpId="0" animBg="1"/>
      <p:bldP spid="3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806513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1916430"/>
            <a:ext cx="389509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140710"/>
            <a:ext cx="681101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004945"/>
            <a:ext cx="389509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052830"/>
            <a:ext cx="57778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1916430"/>
            <a:ext cx="422402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213100"/>
            <a:ext cx="500062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4497070"/>
            <a:ext cx="825817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6005473"/>
            <a:ext cx="5647619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2060575"/>
            <a:ext cx="461073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2" grpId="0" bldLvl="0" animBg="1"/>
      <p:bldP spid="24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35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330" y="5270500"/>
            <a:ext cx="28905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3850" y="5232400"/>
            <a:ext cx="58362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905" y="5938520"/>
            <a:ext cx="80479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9537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570" y="908685"/>
            <a:ext cx="771652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132965"/>
            <a:ext cx="727329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4840" y="3422015"/>
            <a:ext cx="444119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4060" y="4407535"/>
            <a:ext cx="303339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4060" y="5229225"/>
            <a:ext cx="57384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5876925"/>
            <a:ext cx="79419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7" grpId="0" bldLvl="0" animBg="1"/>
      <p:bldP spid="19" grpId="0" bldLvl="0" animBg="1"/>
      <p:bldP spid="2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690118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916430"/>
            <a:ext cx="632142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284855"/>
            <a:ext cx="880935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149090"/>
            <a:ext cx="861695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625241"/>
            <a:ext cx="4942857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6" grpId="0" bldLvl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62865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77627"/>
            <a:ext cx="2600000" cy="36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53360"/>
            <a:ext cx="808037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3641090"/>
            <a:ext cx="876490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051384"/>
            <a:ext cx="4914285" cy="36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9" grpId="0" bldLvl="0" animBg="1"/>
      <p:bldP spid="2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