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565" y="3068955"/>
            <a:ext cx="11024235" cy="6565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5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972185"/>
            <a:ext cx="10422890" cy="142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493010"/>
            <a:ext cx="700786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213100"/>
            <a:ext cx="790829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100830"/>
            <a:ext cx="267779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9699" y="4072494"/>
            <a:ext cx="4209523" cy="46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4796790"/>
            <a:ext cx="10561320" cy="155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5" grpId="0" bldLvl="0" animBg="1"/>
      <p:bldP spid="18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0440"/>
            <a:ext cx="965263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916430"/>
            <a:ext cx="10559415" cy="184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3789045"/>
            <a:ext cx="295719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674962"/>
            <a:ext cx="8790476" cy="46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8" grpId="0" bldLvl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30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08685"/>
            <a:ext cx="883158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72920"/>
            <a:ext cx="8316595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4045" y="3029585"/>
            <a:ext cx="792289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3725545"/>
            <a:ext cx="832675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4653280"/>
            <a:ext cx="8544560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5805170"/>
            <a:ext cx="846455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6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7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4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770" y="972185"/>
            <a:ext cx="866267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39715"/>
            <a:ext cx="10800000" cy="3077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844675"/>
            <a:ext cx="494792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567940"/>
            <a:ext cx="10267950" cy="13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4076700"/>
            <a:ext cx="637095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71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124585"/>
            <a:ext cx="947229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1844675"/>
            <a:ext cx="698119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740059"/>
            <a:ext cx="1933333" cy="3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356610"/>
            <a:ext cx="346138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815" y="4076700"/>
            <a:ext cx="1004824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12085" y="2636520"/>
            <a:ext cx="824547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6" grpId="0" bldLvl="0" animBg="1"/>
      <p:bldP spid="19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