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914650"/>
            <a:ext cx="78105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3383068"/>
            <a:ext cx="323809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8571" y="4517128"/>
            <a:ext cx="323809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333" y="5412940"/>
            <a:ext cx="780952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5762" y="2247046"/>
            <a:ext cx="1096329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8435" y="3922395"/>
            <a:ext cx="331660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767" y="6090018"/>
            <a:ext cx="739799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53280" y="3137535"/>
            <a:ext cx="247396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716655"/>
            <a:ext cx="819912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3885" y="4509135"/>
            <a:ext cx="368300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6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8401685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3750" y="2439035"/>
            <a:ext cx="681609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3750" y="3813175"/>
            <a:ext cx="16040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975" y="4653280"/>
            <a:ext cx="425704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5650230"/>
            <a:ext cx="591756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24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877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5400" y="3305810"/>
            <a:ext cx="80587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225" y="3933190"/>
            <a:ext cx="60902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8275" y="4653280"/>
            <a:ext cx="63576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5365750"/>
            <a:ext cx="45713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6016625"/>
            <a:ext cx="38741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24585"/>
            <a:ext cx="9670415" cy="506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6215" b="29657"/>
          <a:stretch>
            <a:fillRect/>
          </a:stretch>
        </p:blipFill>
        <p:spPr>
          <a:xfrm>
            <a:off x="9336405" y="2204720"/>
            <a:ext cx="2565400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1038860"/>
            <a:ext cx="680783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795" y="2493010"/>
            <a:ext cx="481774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933190"/>
            <a:ext cx="527812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730750"/>
            <a:ext cx="981773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8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3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3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161" y="2146285"/>
            <a:ext cx="402601" cy="3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067925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3095" y="2924810"/>
            <a:ext cx="661987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3215005"/>
            <a:ext cx="73158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076700"/>
            <a:ext cx="10478135" cy="188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1018476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02569"/>
            <a:ext cx="4342857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787775"/>
            <a:ext cx="440118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785275"/>
            <a:ext cx="4200000" cy="4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5589270"/>
            <a:ext cx="839787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5385" y="2001141"/>
            <a:ext cx="319096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324529"/>
            <a:ext cx="371428" cy="4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49606"/>
            <a:ext cx="380952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58771"/>
            <a:ext cx="380952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954" y="4106117"/>
            <a:ext cx="376357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278404"/>
            <a:ext cx="352380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99255"/>
            <a:ext cx="10800000" cy="317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5" y="2995869"/>
            <a:ext cx="352380" cy="40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10"/>
          <a:stretch>
            <a:fillRect/>
          </a:stretch>
        </p:blipFill>
        <p:spPr>
          <a:xfrm>
            <a:off x="1271905" y="4796975"/>
            <a:ext cx="10800080" cy="191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83"/>
          <a:stretch>
            <a:fillRect/>
          </a:stretch>
        </p:blipFill>
        <p:spPr>
          <a:xfrm>
            <a:off x="1487805" y="2420620"/>
            <a:ext cx="8705215" cy="255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