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52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924810"/>
            <a:ext cx="11729085" cy="682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34"/>
          <a:stretch>
            <a:fillRect/>
          </a:stretch>
        </p:blipFill>
        <p:spPr>
          <a:xfrm>
            <a:off x="720090" y="972185"/>
            <a:ext cx="10800080" cy="252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429000"/>
            <a:ext cx="9028430" cy="313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6"/>
          <a:stretch>
            <a:fillRect/>
          </a:stretch>
        </p:blipFill>
        <p:spPr>
          <a:xfrm>
            <a:off x="623570" y="908870"/>
            <a:ext cx="10800080" cy="161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0146" y="1107126"/>
            <a:ext cx="847619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7765" y="1936728"/>
            <a:ext cx="600000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4908" y="1946264"/>
            <a:ext cx="590476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24"/>
          <a:stretch>
            <a:fillRect/>
          </a:stretch>
        </p:blipFill>
        <p:spPr>
          <a:xfrm>
            <a:off x="4439920" y="2924810"/>
            <a:ext cx="3707130" cy="318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3493632"/>
            <a:ext cx="600000" cy="40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5" r="21326"/>
          <a:stretch>
            <a:fillRect/>
          </a:stretch>
        </p:blipFill>
        <p:spPr>
          <a:xfrm>
            <a:off x="6744335" y="2924810"/>
            <a:ext cx="3888015" cy="375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110"/>
            <a:ext cx="9075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815" y="836295"/>
            <a:ext cx="6765290" cy="1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715" y="2564765"/>
            <a:ext cx="399669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3573145"/>
            <a:ext cx="925766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960" y="4580890"/>
            <a:ext cx="9697720" cy="208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280" y="1412875"/>
            <a:ext cx="257111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799965" y="2422525"/>
            <a:ext cx="453453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1" grpId="0" bldLvl="0" animBg="1"/>
      <p:bldP spid="32" grpId="0" bldLvl="0" animBg="1"/>
      <p:bldP spid="2" grpId="0" bldLvl="0" animBg="1"/>
      <p:bldP spid="5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425" y="1115060"/>
            <a:ext cx="10850245" cy="251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9425" y="3789045"/>
            <a:ext cx="7726045" cy="18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08120" y="4436745"/>
            <a:ext cx="4827270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2096092"/>
            <a:ext cx="209523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2174277"/>
            <a:ext cx="1209523" cy="37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63740" y="5352415"/>
            <a:ext cx="1750060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0880"/>
            <a:ext cx="9896475" cy="123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844675"/>
            <a:ext cx="9896475" cy="485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927860"/>
            <a:ext cx="648208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5505" y="3140710"/>
            <a:ext cx="427799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52040" y="4364990"/>
            <a:ext cx="266446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279650" y="5589270"/>
            <a:ext cx="256032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3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2024-07-23T12:00:23Z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