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640" y="3140710"/>
            <a:ext cx="10586085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740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95325" y="984250"/>
            <a:ext cx="765492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79015" y="2420620"/>
            <a:ext cx="745109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351405" y="4004945"/>
            <a:ext cx="244856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351405" y="5516880"/>
            <a:ext cx="1913255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34" grpId="0" bldLvl="0" animBg="1"/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3860800"/>
            <a:ext cx="910463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5550" y="4796790"/>
            <a:ext cx="75368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20000" y="5880577"/>
            <a:ext cx="809523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3068955"/>
            <a:ext cx="681164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380" y="4213525"/>
            <a:ext cx="1914285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350" y="4940935"/>
            <a:ext cx="23310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32330"/>
            <a:ext cx="811847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015" y="3256915"/>
            <a:ext cx="205803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0476" y="4293549"/>
            <a:ext cx="819047" cy="36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390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88185"/>
            <a:ext cx="61836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9000" y="2937510"/>
            <a:ext cx="166560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48"/>
          <a:stretch>
            <a:fillRect/>
          </a:stretch>
        </p:blipFill>
        <p:spPr>
          <a:xfrm>
            <a:off x="767080" y="3429000"/>
            <a:ext cx="10800080" cy="287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728980" y="4657090"/>
            <a:ext cx="752284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84400" y="5655310"/>
            <a:ext cx="192532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99740"/>
            <a:ext cx="89827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0600" y="3931920"/>
            <a:ext cx="22529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68955"/>
            <a:ext cx="695515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015" y="3913505"/>
            <a:ext cx="648716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9015" y="4940935"/>
            <a:ext cx="34417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11680" y="5821680"/>
            <a:ext cx="218313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3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3658870"/>
            <a:ext cx="815657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015" y="4509135"/>
            <a:ext cx="65639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260" y="5228590"/>
            <a:ext cx="18700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08837" y="6261109"/>
            <a:ext cx="714556" cy="3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2024-07-23T06:58:11Z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