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5" r:id="rId4"/>
    <p:sldId id="316" r:id="rId5"/>
    <p:sldId id="305" r:id="rId6"/>
    <p:sldId id="307" r:id="rId7"/>
    <p:sldId id="317" r:id="rId8"/>
    <p:sldId id="309" r:id="rId9"/>
    <p:sldId id="318" r:id="rId10"/>
    <p:sldId id="311" r:id="rId11"/>
    <p:sldId id="319" r:id="rId12"/>
    <p:sldId id="313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30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000" y="900000"/>
            <a:ext cx="46791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运用乘法交换律与结合律</a:t>
            </a:r>
          </a:p>
        </p:txBody>
      </p:sp>
      <p:sp>
        <p:nvSpPr>
          <p:cNvPr id="11531" name="yt_shape_11531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532" name="yt_shape_11532"/>
          <p:cNvSpPr txBox="1"/>
          <p:nvPr/>
        </p:nvSpPr>
        <p:spPr>
          <a:xfrm>
            <a:off x="540000" y="1868737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533" name="yt_shape_11533"/>
          <p:cNvSpPr txBox="1"/>
          <p:nvPr/>
        </p:nvSpPr>
        <p:spPr>
          <a:xfrm>
            <a:off x="540000" y="2348040"/>
            <a:ext cx="666849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129854">
            <a:extLst>
              <a:ext uri="{FF2B5EF4-FFF2-40B4-BE49-F238E27FC236}">
                <a16:creationId xmlns:a16="http://schemas.microsoft.com/office/drawing/2014/main" id="{2AB9FD6E-33DF-269F-976F-765EBE744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95A25F-4718-CE1A-5FAD-A13D5D6880CE}"/>
              </a:ext>
            </a:extLst>
          </p:cNvPr>
          <p:cNvSpPr txBox="1"/>
          <p:nvPr/>
        </p:nvSpPr>
        <p:spPr>
          <a:xfrm>
            <a:off x="449989" y="2301234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1210EA-5197-A5B3-4104-D618BE99A457}"/>
              </a:ext>
            </a:extLst>
          </p:cNvPr>
          <p:cNvSpPr txBox="1"/>
          <p:nvPr/>
        </p:nvSpPr>
        <p:spPr>
          <a:xfrm>
            <a:off x="1663993" y="277672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D27D9B-64ED-3312-96AF-092D5C467F50}"/>
              </a:ext>
            </a:extLst>
          </p:cNvPr>
          <p:cNvSpPr txBox="1"/>
          <p:nvPr/>
        </p:nvSpPr>
        <p:spPr>
          <a:xfrm>
            <a:off x="1663993" y="325221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0" name="yt_shape_11580"/>
              <p:cNvSpPr txBox="1"/>
              <p:nvPr/>
            </p:nvSpPr>
            <p:spPr>
              <a:xfrm>
                <a:off x="540000" y="900000"/>
                <a:ext cx="4419480" cy="3645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80" name="yt_shape_1158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19480" cy="3645870"/>
              </a:xfrm>
              <a:prstGeom prst="rect">
                <a:avLst/>
              </a:prstGeom>
              <a:blipFill>
                <a:blip r:embed="rId2"/>
                <a:stretch>
                  <a:fillRect l="-4276" r="-3034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FD6FC9-EF6B-C31B-1FA2-F663714496A5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F8FD6FC9-EF6B-C31B-1FA2-F66371449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4556823" cy="768490"/>
              </a:xfrm>
              <a:prstGeom prst="rect">
                <a:avLst/>
              </a:prstGeom>
              <a:blipFill>
                <a:blip r:embed="rId3"/>
                <a:stretch>
                  <a:fillRect l="-2142" r="-200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25BC1D-440C-FE41-B914-A28803C77061}"/>
                  </a:ext>
                </a:extLst>
              </p:cNvPr>
              <p:cNvSpPr txBox="1"/>
              <p:nvPr/>
            </p:nvSpPr>
            <p:spPr>
              <a:xfrm>
                <a:off x="1044274" y="2202950"/>
                <a:ext cx="389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25BC1D-440C-FE41-B914-A28803C77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274" y="2202950"/>
                <a:ext cx="3899598" cy="768490"/>
              </a:xfrm>
              <a:prstGeom prst="rect">
                <a:avLst/>
              </a:prstGeom>
              <a:blipFill>
                <a:blip r:embed="rId4"/>
                <a:stretch>
                  <a:fillRect l="-2344" r="-250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954847-D6BF-8C57-B505-2AC3C51CA8F5}"/>
              </a:ext>
            </a:extLst>
          </p:cNvPr>
          <p:cNvSpPr txBox="1"/>
          <p:nvPr/>
        </p:nvSpPr>
        <p:spPr>
          <a:xfrm>
            <a:off x="1044274" y="287782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A1748C-A0EE-D86E-BAF7-44F71B103BE1}"/>
              </a:ext>
            </a:extLst>
          </p:cNvPr>
          <p:cNvSpPr txBox="1"/>
          <p:nvPr/>
        </p:nvSpPr>
        <p:spPr>
          <a:xfrm>
            <a:off x="1044274" y="335331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1C8025-D2B8-781F-75DC-14350EC325FF}"/>
                  </a:ext>
                </a:extLst>
              </p:cNvPr>
              <p:cNvSpPr txBox="1"/>
              <p:nvPr/>
            </p:nvSpPr>
            <p:spPr>
              <a:xfrm>
                <a:off x="449989" y="3828804"/>
                <a:ext cx="22089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A81C8025-D2B8-781F-75DC-14350EC325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8804"/>
                <a:ext cx="2208911" cy="728612"/>
              </a:xfrm>
              <a:prstGeom prst="rect">
                <a:avLst/>
              </a:prstGeom>
              <a:blipFill>
                <a:blip r:embed="rId5"/>
                <a:stretch>
                  <a:fillRect l="-4420" r="-442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4" name="yt_shape_11584"/>
          <p:cNvSpPr txBox="1"/>
          <p:nvPr/>
        </p:nvSpPr>
        <p:spPr>
          <a:xfrm>
            <a:off x="540000" y="764704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分组相消法</a:t>
            </a:r>
          </a:p>
        </p:txBody>
      </p:sp>
      <p:sp>
        <p:nvSpPr>
          <p:cNvPr id="11585" name="yt_shape_11585"/>
          <p:cNvSpPr txBox="1"/>
          <p:nvPr/>
        </p:nvSpPr>
        <p:spPr>
          <a:xfrm>
            <a:off x="540000" y="120335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586" name="yt_shape_11586"/>
          <p:cNvSpPr txBox="1"/>
          <p:nvPr/>
        </p:nvSpPr>
        <p:spPr>
          <a:xfrm>
            <a:off x="540000" y="1682653"/>
            <a:ext cx="10760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587" name="yt_shape_11587"/>
          <p:cNvSpPr txBox="1"/>
          <p:nvPr/>
        </p:nvSpPr>
        <p:spPr>
          <a:xfrm>
            <a:off x="540119" y="216195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4_e8111"/>
              </a:rPr>
              <a:t>2023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88" name="yt_shape_11588"/>
              <p:cNvSpPr txBox="1"/>
              <p:nvPr/>
            </p:nvSpPr>
            <p:spPr>
              <a:xfrm>
                <a:off x="540119" y="3941776"/>
                <a:ext cx="11111999" cy="646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88" name="yt_shape_11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41776"/>
                <a:ext cx="11111999" cy="646267"/>
              </a:xfrm>
              <a:prstGeom prst="rect">
                <a:avLst/>
              </a:prstGeom>
              <a:blipFill>
                <a:blip r:embed="rId2"/>
                <a:stretch>
                  <a:fillRect l="-1701" r="-142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90" name="yt_shape_11590"/>
              <p:cNvSpPr txBox="1"/>
              <p:nvPr/>
            </p:nvSpPr>
            <p:spPr>
              <a:xfrm>
                <a:off x="540000" y="4778709"/>
                <a:ext cx="8742778" cy="2010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90" name="yt_shape_115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8709"/>
                <a:ext cx="8742778" cy="2010615"/>
              </a:xfrm>
              <a:prstGeom prst="rect">
                <a:avLst/>
              </a:prstGeom>
              <a:blipFill>
                <a:blip r:embed="rId3"/>
                <a:stretch>
                  <a:fillRect l="-2162" b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30186">
            <a:extLst>
              <a:ext uri="{FF2B5EF4-FFF2-40B4-BE49-F238E27FC236}">
                <a16:creationId xmlns:a16="http://schemas.microsoft.com/office/drawing/2014/main" id="{4E7CC078-9D21-FB44-EB97-7487846DD1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7508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664882-7F13-2E43-681F-7F4AB1FF6049}"/>
              </a:ext>
            </a:extLst>
          </p:cNvPr>
          <p:cNvSpPr txBox="1"/>
          <p:nvPr/>
        </p:nvSpPr>
        <p:spPr>
          <a:xfrm>
            <a:off x="450108" y="2115150"/>
            <a:ext cx="11217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4_e8111"/>
              </a:rPr>
              <a:t>2023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B8EF75-0664-1571-4EC1-E7A8338D53C0}"/>
              </a:ext>
            </a:extLst>
          </p:cNvPr>
          <p:cNvSpPr txBox="1"/>
          <p:nvPr/>
        </p:nvSpPr>
        <p:spPr>
          <a:xfrm>
            <a:off x="1987064" y="2577601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40BA25-E5FD-E6F9-3854-B047BF540F6A}"/>
              </a:ext>
            </a:extLst>
          </p:cNvPr>
          <p:cNvSpPr txBox="1"/>
          <p:nvPr/>
        </p:nvSpPr>
        <p:spPr>
          <a:xfrm>
            <a:off x="1677314" y="306612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49D8CC-DFBB-2B78-5743-E84DAF47AFAB}"/>
              </a:ext>
            </a:extLst>
          </p:cNvPr>
          <p:cNvSpPr txBox="1"/>
          <p:nvPr/>
        </p:nvSpPr>
        <p:spPr>
          <a:xfrm>
            <a:off x="1677314" y="35416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CE75228-5046-4EEE-8A95-29B670E97AB6}"/>
                  </a:ext>
                </a:extLst>
              </p:cNvPr>
              <p:cNvSpPr txBox="1"/>
              <p:nvPr/>
            </p:nvSpPr>
            <p:spPr>
              <a:xfrm>
                <a:off x="449989" y="4548708"/>
                <a:ext cx="88383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CE75228-5046-4EEE-8A95-29B670E97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8708"/>
                <a:ext cx="8838312" cy="772808"/>
              </a:xfrm>
              <a:prstGeom prst="rect">
                <a:avLst/>
              </a:prstGeom>
              <a:blipFill>
                <a:blip r:embed="rId5"/>
                <a:stretch>
                  <a:fillRect l="-1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D7396D0-C249-9465-1E49-B50E8C888C89}"/>
                  </a:ext>
                </a:extLst>
              </p:cNvPr>
              <p:cNvSpPr txBox="1"/>
              <p:nvPr/>
            </p:nvSpPr>
            <p:spPr>
              <a:xfrm>
                <a:off x="1677314" y="5255092"/>
                <a:ext cx="16231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D7396D0-C249-9465-1E49-B50E8C888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314" y="5255092"/>
                <a:ext cx="1623124" cy="769062"/>
              </a:xfrm>
              <a:prstGeom prst="rect">
                <a:avLst/>
              </a:prstGeom>
              <a:blipFill>
                <a:blip r:embed="rId6"/>
                <a:stretch>
                  <a:fillRect l="-5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DBF5D4-34B1-74FA-BA27-D9D68509DE17}"/>
                  </a:ext>
                </a:extLst>
              </p:cNvPr>
              <p:cNvSpPr txBox="1"/>
              <p:nvPr/>
            </p:nvSpPr>
            <p:spPr>
              <a:xfrm>
                <a:off x="1677314" y="5930542"/>
                <a:ext cx="12468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5DBF5D4-34B1-74FA-BA27-D9D68509D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314" y="5930542"/>
                <a:ext cx="1246887" cy="730136"/>
              </a:xfrm>
              <a:prstGeom prst="rect">
                <a:avLst/>
              </a:prstGeom>
              <a:blipFill>
                <a:blip r:embed="rId7"/>
                <a:stretch>
                  <a:fillRect l="-7317" r="-7805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4" name="yt_shape_11534"/>
              <p:cNvSpPr txBox="1"/>
              <p:nvPr/>
            </p:nvSpPr>
            <p:spPr>
              <a:xfrm>
                <a:off x="540000" y="900000"/>
                <a:ext cx="4249881" cy="3417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34" name="yt_shape_11534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49881" cy="3417474"/>
              </a:xfrm>
              <a:prstGeom prst="rect">
                <a:avLst/>
              </a:prstGeom>
              <a:blipFill>
                <a:blip r:embed="rId2"/>
                <a:stretch>
                  <a:fillRect l="-4448" r="-330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972B02-2915-5A4B-3501-6A17CECF8CF9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394722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DD972B02-2915-5A4B-3501-6A17CECF8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3947223" cy="775792"/>
              </a:xfrm>
              <a:prstGeom prst="rect">
                <a:avLst/>
              </a:prstGeom>
              <a:blipFill>
                <a:blip r:embed="rId3"/>
                <a:stretch>
                  <a:fillRect l="-247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EE78A-6F5A-DC88-0807-182BB2FA046B}"/>
                  </a:ext>
                </a:extLst>
              </p:cNvPr>
              <p:cNvSpPr txBox="1"/>
              <p:nvPr/>
            </p:nvSpPr>
            <p:spPr>
              <a:xfrm>
                <a:off x="1644721" y="2243463"/>
                <a:ext cx="39472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EE78A-6F5A-DC88-0807-182BB2FA0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721" y="2243463"/>
                <a:ext cx="3947223" cy="775793"/>
              </a:xfrm>
              <a:prstGeom prst="rect">
                <a:avLst/>
              </a:prstGeom>
              <a:blipFill>
                <a:blip r:embed="rId4"/>
                <a:stretch>
                  <a:fillRect l="-2473" r="-2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1743E-8E4E-2AF3-CFD2-DE9CD75B33A8}"/>
                  </a:ext>
                </a:extLst>
              </p:cNvPr>
              <p:cNvSpPr txBox="1"/>
              <p:nvPr/>
            </p:nvSpPr>
            <p:spPr>
              <a:xfrm>
                <a:off x="1644721" y="2925644"/>
                <a:ext cx="15993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21743E-8E4E-2AF3-CFD2-DE9CD75B3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721" y="2925644"/>
                <a:ext cx="1599312" cy="769061"/>
              </a:xfrm>
              <a:prstGeom prst="rect">
                <a:avLst/>
              </a:prstGeom>
              <a:blipFill>
                <a:blip r:embed="rId5"/>
                <a:stretch>
                  <a:fillRect l="-6107" r="-610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07226F-9E8F-F3FC-57E5-9FEBC30E4306}"/>
                  </a:ext>
                </a:extLst>
              </p:cNvPr>
              <p:cNvSpPr txBox="1"/>
              <p:nvPr/>
            </p:nvSpPr>
            <p:spPr>
              <a:xfrm>
                <a:off x="1644721" y="3601093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07226F-9E8F-F3FC-57E5-9FEBC30E4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721" y="3601093"/>
                <a:ext cx="1294512" cy="730136"/>
              </a:xfrm>
              <a:prstGeom prst="rect">
                <a:avLst/>
              </a:prstGeom>
              <a:blipFill>
                <a:blip r:embed="rId6"/>
                <a:stretch>
                  <a:fillRect l="-7547" r="-7547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8" name="yt_shape_11538"/>
              <p:cNvSpPr txBox="1"/>
              <p:nvPr/>
            </p:nvSpPr>
            <p:spPr>
              <a:xfrm>
                <a:off x="540000" y="900000"/>
                <a:ext cx="4688784" cy="2478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38" name="yt_shape_11538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88784" cy="2478179"/>
              </a:xfrm>
              <a:prstGeom prst="rect">
                <a:avLst/>
              </a:prstGeom>
              <a:blipFill>
                <a:blip r:embed="rId2"/>
                <a:stretch>
                  <a:fillRect l="-4031" r="-2991" b="-6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56B67E-55C5-1F36-C775-E3F6A919993B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1056B67E-55C5-1F36-C775-E3F6A9199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204398" cy="772808"/>
              </a:xfrm>
              <a:prstGeom prst="rect">
                <a:avLst/>
              </a:prstGeom>
              <a:blipFill>
                <a:blip r:embed="rId3"/>
                <a:stretch>
                  <a:fillRect l="-2319" r="-21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4546D4-0671-D786-3364-ECB4D161F265}"/>
                  </a:ext>
                </a:extLst>
              </p:cNvPr>
              <p:cNvSpPr txBox="1"/>
              <p:nvPr/>
            </p:nvSpPr>
            <p:spPr>
              <a:xfrm>
                <a:off x="1703512" y="2203839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4546D4-0671-D786-3364-ECB4D161F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03839"/>
                <a:ext cx="4204398" cy="772808"/>
              </a:xfrm>
              <a:prstGeom prst="rect">
                <a:avLst/>
              </a:prstGeom>
              <a:blipFill>
                <a:blip r:embed="rId4"/>
                <a:stretch>
                  <a:fillRect l="-2174" r="-23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801C3CC-68E6-FED3-3D33-098CD0BBE9BF}"/>
              </a:ext>
            </a:extLst>
          </p:cNvPr>
          <p:cNvSpPr txBox="1"/>
          <p:nvPr/>
        </p:nvSpPr>
        <p:spPr>
          <a:xfrm>
            <a:off x="1703512" y="288303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2" name="yt_shape_11542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正用乘法分配律</a:t>
            </a:r>
          </a:p>
        </p:txBody>
      </p:sp>
      <p:sp>
        <p:nvSpPr>
          <p:cNvPr id="11543" name="yt_shape_11543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4" name="yt_shape_11544"/>
              <p:cNvSpPr txBox="1"/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4" name="yt_shape_11544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  <a:blipFill>
                <a:blip r:embed="rId2"/>
                <a:stretch>
                  <a:fillRect l="-3808" r="-270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46" name="yt_shape_11546"/>
              <p:cNvSpPr txBox="1"/>
              <p:nvPr/>
            </p:nvSpPr>
            <p:spPr>
              <a:xfrm>
                <a:off x="540000" y="2568677"/>
                <a:ext cx="9425657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6" name="yt_shape_11546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9425657" cy="1597489"/>
              </a:xfrm>
              <a:prstGeom prst="rect">
                <a:avLst/>
              </a:prstGeom>
              <a:blipFill>
                <a:blip r:embed="rId3"/>
                <a:stretch>
                  <a:fillRect l="-2005" r="-970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48" name="yt_shape_11548"/>
              <p:cNvSpPr txBox="1"/>
              <p:nvPr/>
            </p:nvSpPr>
            <p:spPr>
              <a:xfrm>
                <a:off x="540000" y="4216954"/>
                <a:ext cx="4549322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8" name="yt_shape_11548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6954"/>
                <a:ext cx="4549322" cy="642227"/>
              </a:xfrm>
              <a:prstGeom prst="rect">
                <a:avLst/>
              </a:prstGeom>
              <a:blipFill>
                <a:blip r:embed="rId4"/>
                <a:stretch>
                  <a:fillRect l="-4155" r="-29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000" y="4909969"/>
                <a:ext cx="5116785" cy="1590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50" name="yt_shape_11550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9969"/>
                <a:ext cx="5116785" cy="1590179"/>
              </a:xfrm>
              <a:prstGeom prst="rect">
                <a:avLst/>
              </a:prstGeom>
              <a:blipFill>
                <a:blip r:embed="rId5"/>
                <a:stretch>
                  <a:fillRect l="-3695" r="-262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29926">
            <a:extLst>
              <a:ext uri="{FF2B5EF4-FFF2-40B4-BE49-F238E27FC236}">
                <a16:creationId xmlns:a16="http://schemas.microsoft.com/office/drawing/2014/main" id="{1B589633-784F-EDFA-399F-DDF0327AC2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9BDEF9-802C-BC1F-EE6C-5E96DC0AD71C}"/>
                  </a:ext>
                </a:extLst>
              </p:cNvPr>
              <p:cNvSpPr txBox="1"/>
              <p:nvPr/>
            </p:nvSpPr>
            <p:spPr>
              <a:xfrm>
                <a:off x="449989" y="2521871"/>
                <a:ext cx="95145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4, 'mathAnswerShape': 1}">
                <a:extLst>
                  <a:ext uri="{FF2B5EF4-FFF2-40B4-BE49-F238E27FC236}">
                    <a16:creationId xmlns:a16="http://schemas.microsoft.com/office/drawing/2014/main" id="{6B9BDEF9-802C-BC1F-EE6C-5E96DC0AD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9514587" cy="775793"/>
              </a:xfrm>
              <a:prstGeom prst="rect">
                <a:avLst/>
              </a:prstGeom>
              <a:blipFill>
                <a:blip r:embed="rId7"/>
                <a:stretch>
                  <a:fillRect l="-1025" r="-9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FC6F7FF-DE79-7800-E69D-EC0017CC379E}"/>
              </a:ext>
            </a:extLst>
          </p:cNvPr>
          <p:cNvSpPr txBox="1"/>
          <p:nvPr/>
        </p:nvSpPr>
        <p:spPr>
          <a:xfrm>
            <a:off x="1660546" y="320405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E47DDB-D1AA-A297-BB13-0B56FE93955A}"/>
              </a:ext>
            </a:extLst>
          </p:cNvPr>
          <p:cNvSpPr txBox="1"/>
          <p:nvPr/>
        </p:nvSpPr>
        <p:spPr>
          <a:xfrm>
            <a:off x="1660546" y="367954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B2A724-B3E4-8429-25FF-ED1FC224642D}"/>
                  </a:ext>
                </a:extLst>
              </p:cNvPr>
              <p:cNvSpPr txBox="1"/>
              <p:nvPr/>
            </p:nvSpPr>
            <p:spPr>
              <a:xfrm>
                <a:off x="449989" y="4863163"/>
                <a:ext cx="524738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4, 'mathAnswerShape': 1}">
                <a:extLst>
                  <a:ext uri="{FF2B5EF4-FFF2-40B4-BE49-F238E27FC236}">
                    <a16:creationId xmlns:a16="http://schemas.microsoft.com/office/drawing/2014/main" id="{06B2A724-B3E4-8429-25FF-ED1FC2246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3163"/>
                <a:ext cx="5247386" cy="768554"/>
              </a:xfrm>
              <a:prstGeom prst="rect">
                <a:avLst/>
              </a:prstGeom>
              <a:blipFill>
                <a:blip r:embed="rId8"/>
                <a:stretch>
                  <a:fillRect l="-1858" r="-1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530703E-57C9-4D35-1DD8-1B6D7872864D}"/>
              </a:ext>
            </a:extLst>
          </p:cNvPr>
          <p:cNvSpPr txBox="1"/>
          <p:nvPr/>
        </p:nvSpPr>
        <p:spPr>
          <a:xfrm>
            <a:off x="1685698" y="553810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D8DB19-7965-2703-0371-BB6976836F3A}"/>
              </a:ext>
            </a:extLst>
          </p:cNvPr>
          <p:cNvSpPr txBox="1"/>
          <p:nvPr/>
        </p:nvSpPr>
        <p:spPr>
          <a:xfrm>
            <a:off x="1685698" y="601359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2" name="yt_shape_11552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逆用乘法分配律</a:t>
            </a:r>
          </a:p>
        </p:txBody>
      </p:sp>
      <p:sp>
        <p:nvSpPr>
          <p:cNvPr id="11553" name="yt_shape_11553"/>
          <p:cNvSpPr txBox="1"/>
          <p:nvPr/>
        </p:nvSpPr>
        <p:spPr>
          <a:xfrm>
            <a:off x="540000" y="133864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4" name="yt_shape_11554"/>
              <p:cNvSpPr txBox="1"/>
              <p:nvPr/>
            </p:nvSpPr>
            <p:spPr>
              <a:xfrm>
                <a:off x="540000" y="1817949"/>
                <a:ext cx="636052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54" name="yt_shape_11554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7949"/>
                <a:ext cx="6360524" cy="642740"/>
              </a:xfrm>
              <a:prstGeom prst="rect">
                <a:avLst/>
              </a:prstGeom>
              <a:blipFill>
                <a:blip r:embed="rId2"/>
                <a:stretch>
                  <a:fillRect l="-2972" r="-191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6" name="yt_shape_11556"/>
              <p:cNvSpPr txBox="1"/>
              <p:nvPr/>
            </p:nvSpPr>
            <p:spPr>
              <a:xfrm>
                <a:off x="540000" y="2511477"/>
                <a:ext cx="4975529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56" name="yt_shape_11556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1477"/>
                <a:ext cx="4975529" cy="1590692"/>
              </a:xfrm>
              <a:prstGeom prst="rect">
                <a:avLst/>
              </a:prstGeom>
              <a:blipFill>
                <a:blip r:embed="rId3"/>
                <a:stretch>
                  <a:fillRect l="-3799" r="-2696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58" name="yt_shape_11558"/>
              <p:cNvSpPr txBox="1"/>
              <p:nvPr/>
            </p:nvSpPr>
            <p:spPr>
              <a:xfrm>
                <a:off x="540000" y="4152957"/>
                <a:ext cx="4833054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58" name="yt_shape_11558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2957"/>
                <a:ext cx="4833054" cy="641971"/>
              </a:xfrm>
              <a:prstGeom prst="rect">
                <a:avLst/>
              </a:prstGeom>
              <a:blipFill>
                <a:blip r:embed="rId4"/>
                <a:stretch>
                  <a:fillRect l="-3914" r="-290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0" name="yt_shape_11560"/>
              <p:cNvSpPr txBox="1"/>
              <p:nvPr/>
            </p:nvSpPr>
            <p:spPr>
              <a:xfrm>
                <a:off x="540000" y="4845716"/>
                <a:ext cx="4453142" cy="1786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0" name="yt_shape_11560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5716"/>
                <a:ext cx="4453142" cy="1786579"/>
              </a:xfrm>
              <a:prstGeom prst="rect">
                <a:avLst/>
              </a:prstGeom>
              <a:blipFill>
                <a:blip r:embed="rId5"/>
                <a:stretch>
                  <a:fillRect l="-4247" r="-3151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29987">
            <a:extLst>
              <a:ext uri="{FF2B5EF4-FFF2-40B4-BE49-F238E27FC236}">
                <a16:creationId xmlns:a16="http://schemas.microsoft.com/office/drawing/2014/main" id="{F872293A-0F12-267C-9C9A-DB0CD34BE0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088562-EAB5-694D-041A-7B5787F7A780}"/>
                  </a:ext>
                </a:extLst>
              </p:cNvPr>
              <p:cNvSpPr txBox="1"/>
              <p:nvPr/>
            </p:nvSpPr>
            <p:spPr>
              <a:xfrm>
                <a:off x="449989" y="2464671"/>
                <a:ext cx="510749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5F088562-EAB5-694D-041A-7B5787F7A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671"/>
                <a:ext cx="5107495" cy="769062"/>
              </a:xfrm>
              <a:prstGeom prst="rect">
                <a:avLst/>
              </a:prstGeom>
              <a:blipFill>
                <a:blip r:embed="rId7"/>
                <a:stretch>
                  <a:fillRect l="-1909" r="-179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E958942-D71A-9386-7CBD-0D7DC9E37EB8}"/>
              </a:ext>
            </a:extLst>
          </p:cNvPr>
          <p:cNvSpPr txBox="1"/>
          <p:nvPr/>
        </p:nvSpPr>
        <p:spPr>
          <a:xfrm>
            <a:off x="1655610" y="314012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1E82C0-E2F3-06D6-7B27-EE604D1DCF67}"/>
              </a:ext>
            </a:extLst>
          </p:cNvPr>
          <p:cNvSpPr txBox="1"/>
          <p:nvPr/>
        </p:nvSpPr>
        <p:spPr>
          <a:xfrm>
            <a:off x="1655610" y="3615609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D2A098-2524-976D-F1EA-DCF2BB9D5CAB}"/>
                  </a:ext>
                </a:extLst>
              </p:cNvPr>
              <p:cNvSpPr txBox="1"/>
              <p:nvPr/>
            </p:nvSpPr>
            <p:spPr>
              <a:xfrm>
                <a:off x="449989" y="4798910"/>
                <a:ext cx="4590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4, 'mathAnswerShape': 1}">
                <a:extLst>
                  <a:ext uri="{FF2B5EF4-FFF2-40B4-BE49-F238E27FC236}">
                    <a16:creationId xmlns:a16="http://schemas.microsoft.com/office/drawing/2014/main" id="{23D2A098-2524-976D-F1EA-DCF2BB9D5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8910"/>
                <a:ext cx="4590161" cy="766077"/>
              </a:xfrm>
              <a:prstGeom prst="rect">
                <a:avLst/>
              </a:prstGeom>
              <a:blipFill>
                <a:blip r:embed="rId8"/>
                <a:stretch>
                  <a:fillRect l="-2125" r="-19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D1A2EB-4560-9607-9D7A-560EB296800F}"/>
                  </a:ext>
                </a:extLst>
              </p:cNvPr>
              <p:cNvSpPr txBox="1"/>
              <p:nvPr/>
            </p:nvSpPr>
            <p:spPr>
              <a:xfrm>
                <a:off x="1631504" y="5471375"/>
                <a:ext cx="30455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D1A2EB-4560-9607-9D7A-560EB2968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471375"/>
                <a:ext cx="3045524" cy="766077"/>
              </a:xfrm>
              <a:prstGeom prst="rect">
                <a:avLst/>
              </a:prstGeom>
              <a:blipFill>
                <a:blip r:embed="rId9"/>
                <a:stretch>
                  <a:fillRect l="-3206" r="-34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54888E7-F0E2-C15E-48D1-446F7BACCAEF}"/>
              </a:ext>
            </a:extLst>
          </p:cNvPr>
          <p:cNvSpPr txBox="1"/>
          <p:nvPr/>
        </p:nvSpPr>
        <p:spPr>
          <a:xfrm>
            <a:off x="1631504" y="61438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900000"/>
            <a:ext cx="78483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087491-47D9-F659-D2F8-56076ADD4F80}"/>
              </a:ext>
            </a:extLst>
          </p:cNvPr>
          <p:cNvSpPr txBox="1"/>
          <p:nvPr/>
        </p:nvSpPr>
        <p:spPr>
          <a:xfrm>
            <a:off x="449989" y="1328682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6BEC03-A365-6EB1-62F9-44032D3E7507}"/>
              </a:ext>
            </a:extLst>
          </p:cNvPr>
          <p:cNvSpPr txBox="1"/>
          <p:nvPr/>
        </p:nvSpPr>
        <p:spPr>
          <a:xfrm>
            <a:off x="1631504" y="180417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C7E2AA-20A8-019F-53A1-3E38F6FA9AB4}"/>
              </a:ext>
            </a:extLst>
          </p:cNvPr>
          <p:cNvSpPr txBox="1"/>
          <p:nvPr/>
        </p:nvSpPr>
        <p:spPr>
          <a:xfrm>
            <a:off x="1631504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A04982-5D9B-3F00-F99E-20CA6EC411DA}"/>
              </a:ext>
            </a:extLst>
          </p:cNvPr>
          <p:cNvSpPr txBox="1"/>
          <p:nvPr/>
        </p:nvSpPr>
        <p:spPr>
          <a:xfrm>
            <a:off x="1631504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4" name="yt_shape_11564"/>
          <p:cNvSpPr txBox="1"/>
          <p:nvPr/>
        </p:nvSpPr>
        <p:spPr>
          <a:xfrm>
            <a:off x="540000" y="900000"/>
            <a:ext cx="221695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分解法</a:t>
            </a:r>
          </a:p>
        </p:txBody>
      </p:sp>
      <p:sp>
        <p:nvSpPr>
          <p:cNvPr id="11565" name="yt_shape_1156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6" name="yt_shape_11566"/>
              <p:cNvSpPr txBox="1"/>
              <p:nvPr/>
            </p:nvSpPr>
            <p:spPr>
              <a:xfrm>
                <a:off x="540000" y="1868737"/>
                <a:ext cx="3529812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6" name="yt_shape_11566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529812" cy="648639"/>
              </a:xfrm>
              <a:prstGeom prst="rect">
                <a:avLst/>
              </a:prstGeom>
              <a:blipFill>
                <a:blip r:embed="rId2"/>
                <a:stretch>
                  <a:fillRect l="-5354" r="-414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8" name="yt_shape_11568"/>
              <p:cNvSpPr txBox="1"/>
              <p:nvPr/>
            </p:nvSpPr>
            <p:spPr>
              <a:xfrm>
                <a:off x="540000" y="2568164"/>
                <a:ext cx="2760371" cy="2017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8" name="yt_shape_1156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164"/>
                <a:ext cx="2760371" cy="2017860"/>
              </a:xfrm>
              <a:prstGeom prst="rect">
                <a:avLst/>
              </a:prstGeom>
              <a:blipFill>
                <a:blip r:embed="rId3"/>
                <a:stretch>
                  <a:fillRect l="-6858" b="-4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30049">
            <a:extLst>
              <a:ext uri="{FF2B5EF4-FFF2-40B4-BE49-F238E27FC236}">
                <a16:creationId xmlns:a16="http://schemas.microsoft.com/office/drawing/2014/main" id="{6787ACE8-ED37-6E32-6892-15849CF8F2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1DBB4C-E15C-0C01-FC52-1E33AA35EF89}"/>
                  </a:ext>
                </a:extLst>
              </p:cNvPr>
              <p:cNvSpPr txBox="1"/>
              <p:nvPr/>
            </p:nvSpPr>
            <p:spPr>
              <a:xfrm>
                <a:off x="449989" y="2521358"/>
                <a:ext cx="2913761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7F1DBB4C-E15C-0C01-FC52-1E33AA35E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358"/>
                <a:ext cx="2913761" cy="775285"/>
              </a:xfrm>
              <a:prstGeom prst="rect">
                <a:avLst/>
              </a:prstGeom>
              <a:blipFill>
                <a:blip r:embed="rId5"/>
                <a:stretch>
                  <a:fillRect l="-334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3EA35F-EA38-F1ED-983F-328D18704A98}"/>
                  </a:ext>
                </a:extLst>
              </p:cNvPr>
              <p:cNvSpPr txBox="1"/>
              <p:nvPr/>
            </p:nvSpPr>
            <p:spPr>
              <a:xfrm>
                <a:off x="1623785" y="3203031"/>
                <a:ext cx="2527999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3EA35F-EA38-F1ED-983F-328D18704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785" y="3203031"/>
                <a:ext cx="2527999" cy="775284"/>
              </a:xfrm>
              <a:prstGeom prst="rect">
                <a:avLst/>
              </a:prstGeom>
              <a:blipFill>
                <a:blip r:embed="rId6"/>
                <a:stretch>
                  <a:fillRect l="-3614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FCCFF06-CDD0-C4A9-F245-32BD1BC949A6}"/>
                  </a:ext>
                </a:extLst>
              </p:cNvPr>
              <p:cNvSpPr txBox="1"/>
              <p:nvPr/>
            </p:nvSpPr>
            <p:spPr>
              <a:xfrm>
                <a:off x="1623785" y="3884703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FCCFF06-CDD0-C4A9-F245-32BD1BC94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785" y="3884703"/>
                <a:ext cx="1165924" cy="728612"/>
              </a:xfrm>
              <a:prstGeom prst="rect">
                <a:avLst/>
              </a:prstGeom>
              <a:blipFill>
                <a:blip r:embed="rId7"/>
                <a:stretch>
                  <a:fillRect l="-7813" r="-83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0" name="yt_shape_11570"/>
              <p:cNvSpPr txBox="1"/>
              <p:nvPr/>
            </p:nvSpPr>
            <p:spPr>
              <a:xfrm>
                <a:off x="540000" y="900000"/>
                <a:ext cx="4510850" cy="3367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70" name="yt_shape_1157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10850" cy="3367781"/>
              </a:xfrm>
              <a:prstGeom prst="rect">
                <a:avLst/>
              </a:prstGeom>
              <a:blipFill>
                <a:blip r:embed="rId2"/>
                <a:stretch>
                  <a:fillRect l="-4189" r="-3108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C32396-5E95-183F-0951-3007C9A1EDA6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6473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02C32396-5E95-183F-0951-3007C9A1E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647311" cy="768045"/>
              </a:xfrm>
              <a:prstGeom prst="rect">
                <a:avLst/>
              </a:prstGeom>
              <a:blipFill>
                <a:blip r:embed="rId3"/>
                <a:stretch>
                  <a:fillRect l="-2100" r="-21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022968-396C-F179-FC56-6ADCDAFEC4B0}"/>
                  </a:ext>
                </a:extLst>
              </p:cNvPr>
              <p:cNvSpPr txBox="1"/>
              <p:nvPr/>
            </p:nvSpPr>
            <p:spPr>
              <a:xfrm>
                <a:off x="1631504" y="2209808"/>
                <a:ext cx="4190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022968-396C-F179-FC56-6ADCDAFEC4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9808"/>
                <a:ext cx="4190111" cy="768046"/>
              </a:xfrm>
              <a:prstGeom prst="rect">
                <a:avLst/>
              </a:prstGeom>
              <a:blipFill>
                <a:blip r:embed="rId4"/>
                <a:stretch>
                  <a:fillRect l="-2329" r="-232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7C796A-6DD7-C396-4F2F-DE733605E1A6}"/>
                  </a:ext>
                </a:extLst>
              </p:cNvPr>
              <p:cNvSpPr txBox="1"/>
              <p:nvPr/>
            </p:nvSpPr>
            <p:spPr>
              <a:xfrm>
                <a:off x="1631504" y="2884242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7C796A-6DD7-C396-4F2F-DE733605E1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84242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071E0A-4D54-CEED-9DE6-481755A197BB}"/>
                  </a:ext>
                </a:extLst>
              </p:cNvPr>
              <p:cNvSpPr txBox="1"/>
              <p:nvPr/>
            </p:nvSpPr>
            <p:spPr>
              <a:xfrm>
                <a:off x="1631504" y="355569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071E0A-4D54-CEED-9DE6-481755A19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5691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" name="yt_shape_11574"/>
          <p:cNvSpPr txBox="1"/>
          <p:nvPr/>
        </p:nvSpPr>
        <p:spPr>
          <a:xfrm>
            <a:off x="540000" y="900000"/>
            <a:ext cx="62180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将被除数与除数颠倒位置</a:t>
            </a:r>
          </a:p>
        </p:txBody>
      </p:sp>
      <p:sp>
        <p:nvSpPr>
          <p:cNvPr id="11575" name="yt_shape_1157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76" name="yt_shape_11576"/>
              <p:cNvSpPr txBox="1"/>
              <p:nvPr/>
            </p:nvSpPr>
            <p:spPr>
              <a:xfrm>
                <a:off x="540000" y="1868737"/>
                <a:ext cx="395781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76" name="yt_shape_11576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957815" cy="642163"/>
              </a:xfrm>
              <a:prstGeom prst="rect">
                <a:avLst/>
              </a:prstGeom>
              <a:blipFill>
                <a:blip r:embed="rId2"/>
                <a:stretch>
                  <a:fillRect l="-4777" r="-354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78" name="yt_shape_11578"/>
              <p:cNvSpPr txBox="1"/>
              <p:nvPr/>
            </p:nvSpPr>
            <p:spPr>
              <a:xfrm>
                <a:off x="540000" y="2561688"/>
                <a:ext cx="3803926" cy="3644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78" name="yt_shape_11578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688"/>
                <a:ext cx="3803926" cy="3644331"/>
              </a:xfrm>
              <a:prstGeom prst="rect">
                <a:avLst/>
              </a:prstGeom>
              <a:blipFill>
                <a:blip r:embed="rId3"/>
                <a:stretch>
                  <a:fillRect l="-4968" r="-2564" b="-1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30118">
            <a:extLst>
              <a:ext uri="{FF2B5EF4-FFF2-40B4-BE49-F238E27FC236}">
                <a16:creationId xmlns:a16="http://schemas.microsoft.com/office/drawing/2014/main" id="{C3C3A630-3557-D30C-D578-030C2426DC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FDB14E-A4B9-459E-7795-9BB6E4BAD53F}"/>
                  </a:ext>
                </a:extLst>
              </p:cNvPr>
              <p:cNvSpPr txBox="1"/>
              <p:nvPr/>
            </p:nvSpPr>
            <p:spPr>
              <a:xfrm>
                <a:off x="449989" y="2514882"/>
                <a:ext cx="39472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A8FDB14E-A4B9-459E-7795-9BB6E4BAD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882"/>
                <a:ext cx="3947223" cy="768490"/>
              </a:xfrm>
              <a:prstGeom prst="rect">
                <a:avLst/>
              </a:prstGeom>
              <a:blipFill>
                <a:blip r:embed="rId5"/>
                <a:stretch>
                  <a:fillRect l="-247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AE5BD9-B794-7AE4-D290-237C787B0E7F}"/>
                  </a:ext>
                </a:extLst>
              </p:cNvPr>
              <p:cNvSpPr txBox="1"/>
              <p:nvPr/>
            </p:nvSpPr>
            <p:spPr>
              <a:xfrm>
                <a:off x="1055440" y="3189760"/>
                <a:ext cx="3289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AE5BD9-B794-7AE4-D290-237C787B0E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189760"/>
                <a:ext cx="3289998" cy="768490"/>
              </a:xfrm>
              <a:prstGeom prst="rect">
                <a:avLst/>
              </a:prstGeom>
              <a:blipFill>
                <a:blip r:embed="rId6"/>
                <a:stretch>
                  <a:fillRect l="-2778" r="-29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3F566-5216-AC19-2C56-538793B97383}"/>
                  </a:ext>
                </a:extLst>
              </p:cNvPr>
              <p:cNvSpPr txBox="1"/>
              <p:nvPr/>
            </p:nvSpPr>
            <p:spPr>
              <a:xfrm>
                <a:off x="1055440" y="3864638"/>
                <a:ext cx="389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3F566-5216-AC19-2C56-538793B97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864638"/>
                <a:ext cx="3899598" cy="768490"/>
              </a:xfrm>
              <a:prstGeom prst="rect">
                <a:avLst/>
              </a:prstGeom>
              <a:blipFill>
                <a:blip r:embed="rId7"/>
                <a:stretch>
                  <a:fillRect l="-2344" r="-25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F5F294E-DF2F-603C-FD5E-52F80DC4CC4C}"/>
              </a:ext>
            </a:extLst>
          </p:cNvPr>
          <p:cNvSpPr txBox="1"/>
          <p:nvPr/>
        </p:nvSpPr>
        <p:spPr>
          <a:xfrm>
            <a:off x="1055440" y="453951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952D50-589C-2D6F-A99E-E0B986BDFE07}"/>
              </a:ext>
            </a:extLst>
          </p:cNvPr>
          <p:cNvSpPr txBox="1"/>
          <p:nvPr/>
        </p:nvSpPr>
        <p:spPr>
          <a:xfrm>
            <a:off x="1055440" y="501500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F43090-1E1C-414B-8C8E-A9D3B6A0F8B6}"/>
                  </a:ext>
                </a:extLst>
              </p:cNvPr>
              <p:cNvSpPr txBox="1"/>
              <p:nvPr/>
            </p:nvSpPr>
            <p:spPr>
              <a:xfrm>
                <a:off x="449989" y="5490492"/>
                <a:ext cx="2080324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16, 'mathAnswerShape': 1}">
                <a:extLst>
                  <a:ext uri="{FF2B5EF4-FFF2-40B4-BE49-F238E27FC236}">
                    <a16:creationId xmlns:a16="http://schemas.microsoft.com/office/drawing/2014/main" id="{CEF43090-1E1C-414B-8C8E-A9D3B6A0F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0492"/>
                <a:ext cx="2080324" cy="727088"/>
              </a:xfrm>
              <a:prstGeom prst="rect">
                <a:avLst/>
              </a:prstGeom>
              <a:blipFill>
                <a:blip r:embed="rId8"/>
                <a:stretch>
                  <a:fillRect l="-4692" r="-469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608</Words>
  <Application>Microsoft Office PowerPoint</Application>
  <PresentationFormat>宽屏</PresentationFormat>
  <Paragraphs>132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_⨹_4_e8111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7</cp:revision>
  <dcterms:created xsi:type="dcterms:W3CDTF">2024-07-22T14:01:11Z</dcterms:created>
  <dcterms:modified xsi:type="dcterms:W3CDTF">2024-07-23T14:49:24Z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