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1970" y="2933700"/>
            <a:ext cx="60674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0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16"/>
          <a:stretch>
            <a:fillRect/>
          </a:stretch>
        </p:blipFill>
        <p:spPr>
          <a:xfrm>
            <a:off x="7286625" y="5882640"/>
            <a:ext cx="3778340" cy="77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248439" y="6083547"/>
            <a:ext cx="3638095" cy="44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2400" y="2472690"/>
            <a:ext cx="4067175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6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55490" y="2780665"/>
            <a:ext cx="496887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9523" y="3889862"/>
            <a:ext cx="323809" cy="40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80440"/>
            <a:ext cx="587819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1916430"/>
            <a:ext cx="3326130" cy="10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5160" y="3140710"/>
            <a:ext cx="718502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815" y="4076700"/>
            <a:ext cx="5760720" cy="112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45160" y="5156835"/>
            <a:ext cx="455993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5325" y="5949315"/>
            <a:ext cx="617220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18" grpId="0" bldLvl="0" animBg="1"/>
      <p:bldP spid="24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4137137"/>
            <a:ext cx="352380" cy="4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330" y="3573145"/>
            <a:ext cx="3911600" cy="3093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96340"/>
            <a:ext cx="9488805" cy="501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0415" y="1257935"/>
            <a:ext cx="68326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48"/>
          <a:stretch>
            <a:fillRect/>
          </a:stretch>
        </p:blipFill>
        <p:spPr>
          <a:xfrm>
            <a:off x="8760460" y="2132330"/>
            <a:ext cx="2981325" cy="245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3232855"/>
            <a:ext cx="380952" cy="39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91428" y="2239587"/>
            <a:ext cx="561904" cy="40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7985" y="4869180"/>
            <a:ext cx="477456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3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91428" y="3050071"/>
            <a:ext cx="1009523" cy="400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7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0460" y="1988820"/>
            <a:ext cx="236283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2024-07-23T11:23:55Z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