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6" r:id="rId4"/>
    <p:sldId id="305" r:id="rId5"/>
    <p:sldId id="307" r:id="rId6"/>
    <p:sldId id="317" r:id="rId7"/>
    <p:sldId id="309" r:id="rId8"/>
    <p:sldId id="311" r:id="rId9"/>
    <p:sldId id="312" r:id="rId10"/>
    <p:sldId id="313" r:id="rId11"/>
    <p:sldId id="315" r:id="rId12"/>
    <p:sldId id="318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9" name="yt_shape_12749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2750" name="yt_shape_12750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751" name="yt_shape_12751"/>
          <p:cNvSpPr txBox="1"/>
          <p:nvPr/>
        </p:nvSpPr>
        <p:spPr>
          <a:xfrm>
            <a:off x="540000" y="1868737"/>
            <a:ext cx="46487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752" name="yt_shape_12752"/>
          <p:cNvSpPr txBox="1"/>
          <p:nvPr/>
        </p:nvSpPr>
        <p:spPr>
          <a:xfrm>
            <a:off x="540000" y="2348040"/>
            <a:ext cx="511037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53" name="yt_shape_12753"/>
          <p:cNvSpPr txBox="1"/>
          <p:nvPr/>
        </p:nvSpPr>
        <p:spPr>
          <a:xfrm>
            <a:off x="540000" y="3307475"/>
            <a:ext cx="37734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754" name="yt_shape_12754"/>
          <p:cNvSpPr txBox="1"/>
          <p:nvPr/>
        </p:nvSpPr>
        <p:spPr>
          <a:xfrm>
            <a:off x="540000" y="3786778"/>
            <a:ext cx="52722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55" name="yt_shape_12755"/>
          <p:cNvSpPr txBox="1"/>
          <p:nvPr/>
        </p:nvSpPr>
        <p:spPr>
          <a:xfrm>
            <a:off x="540000" y="4746213"/>
            <a:ext cx="39273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756" name="yt_shape_12756"/>
          <p:cNvSpPr txBox="1"/>
          <p:nvPr/>
        </p:nvSpPr>
        <p:spPr>
          <a:xfrm>
            <a:off x="540000" y="5225516"/>
            <a:ext cx="438902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308138">
            <a:extLst>
              <a:ext uri="{FF2B5EF4-FFF2-40B4-BE49-F238E27FC236}">
                <a16:creationId xmlns:a16="http://schemas.microsoft.com/office/drawing/2014/main" id="{A3BD8FD4-2821-3552-4C28-4381B1A6D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5E9263-F619-7134-2225-9A612C3AF500}"/>
              </a:ext>
            </a:extLst>
          </p:cNvPr>
          <p:cNvSpPr txBox="1"/>
          <p:nvPr/>
        </p:nvSpPr>
        <p:spPr>
          <a:xfrm>
            <a:off x="449989" y="2301234"/>
            <a:ext cx="524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37B51E-894A-A19A-6C6F-86DA98490292}"/>
              </a:ext>
            </a:extLst>
          </p:cNvPr>
          <p:cNvSpPr txBox="1"/>
          <p:nvPr/>
        </p:nvSpPr>
        <p:spPr>
          <a:xfrm>
            <a:off x="1734786" y="2776722"/>
            <a:ext cx="1091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258AE5-07C9-EE8A-7B2E-B26EDF8D5B8A}"/>
              </a:ext>
            </a:extLst>
          </p:cNvPr>
          <p:cNvSpPr txBox="1"/>
          <p:nvPr/>
        </p:nvSpPr>
        <p:spPr>
          <a:xfrm>
            <a:off x="449989" y="3739972"/>
            <a:ext cx="5401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CD520E-454C-BDA4-D20B-C1CEB91882E2}"/>
              </a:ext>
            </a:extLst>
          </p:cNvPr>
          <p:cNvSpPr txBox="1"/>
          <p:nvPr/>
        </p:nvSpPr>
        <p:spPr>
          <a:xfrm>
            <a:off x="1734786" y="4215461"/>
            <a:ext cx="2200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7F694C-9A8B-6838-2A81-1CEA30BC87A0}"/>
              </a:ext>
            </a:extLst>
          </p:cNvPr>
          <p:cNvSpPr txBox="1"/>
          <p:nvPr/>
        </p:nvSpPr>
        <p:spPr>
          <a:xfrm>
            <a:off x="449989" y="5178710"/>
            <a:ext cx="4526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FE6469-B026-CCCE-8F4F-098CADB8771D}"/>
              </a:ext>
            </a:extLst>
          </p:cNvPr>
          <p:cNvSpPr txBox="1"/>
          <p:nvPr/>
        </p:nvSpPr>
        <p:spPr>
          <a:xfrm>
            <a:off x="1607538" y="5707732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85" name="yt_shape_12785"/>
              <p:cNvSpPr txBox="1"/>
              <p:nvPr/>
            </p:nvSpPr>
            <p:spPr>
              <a:xfrm>
                <a:off x="540000" y="900000"/>
                <a:ext cx="10831491" cy="45819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多项式的值与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85" name="yt_shape_12785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31491" cy="4581960"/>
              </a:xfrm>
              <a:prstGeom prst="rect">
                <a:avLst/>
              </a:prstGeom>
              <a:blipFill>
                <a:blip r:embed="rId2"/>
                <a:stretch>
                  <a:fillRect l="-1745" r="-788" b="-3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DB706F-DC54-85DB-500D-88A006E84067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75524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16DB706F-DC54-85DB-500D-88A006E840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7552437" cy="765061"/>
              </a:xfrm>
              <a:prstGeom prst="rect">
                <a:avLst/>
              </a:prstGeom>
              <a:blipFill>
                <a:blip r:embed="rId3"/>
                <a:stretch>
                  <a:fillRect l="-1291" r="-121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9CBA29-7F3B-FCDD-CE0A-C5A6F58E823A}"/>
                  </a:ext>
                </a:extLst>
              </p:cNvPr>
              <p:cNvSpPr txBox="1"/>
              <p:nvPr/>
            </p:nvSpPr>
            <p:spPr>
              <a:xfrm>
                <a:off x="1703512" y="2671580"/>
                <a:ext cx="5266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9CBA29-7F3B-FCDD-CE0A-C5A6F58E82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671580"/>
                <a:ext cx="5266436" cy="765061"/>
              </a:xfrm>
              <a:prstGeom prst="rect">
                <a:avLst/>
              </a:prstGeom>
              <a:blipFill>
                <a:blip r:embed="rId4"/>
                <a:stretch>
                  <a:fillRect l="-1736" r="-69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A956BD-EB8C-5C29-14C1-B19F9DFDB2B1}"/>
                  </a:ext>
                </a:extLst>
              </p:cNvPr>
              <p:cNvSpPr txBox="1"/>
              <p:nvPr/>
            </p:nvSpPr>
            <p:spPr>
              <a:xfrm>
                <a:off x="1703512" y="3343029"/>
                <a:ext cx="53219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A956BD-EB8C-5C29-14C1-B19F9DFDB2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343029"/>
                <a:ext cx="5321998" cy="766077"/>
              </a:xfrm>
              <a:prstGeom prst="rect">
                <a:avLst/>
              </a:prstGeom>
              <a:blipFill>
                <a:blip r:embed="rId5"/>
                <a:stretch>
                  <a:fillRect l="-1718" r="-183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1263127-BEF7-9631-C8BD-0F7AFB7DEAB4}"/>
              </a:ext>
            </a:extLst>
          </p:cNvPr>
          <p:cNvSpPr txBox="1"/>
          <p:nvPr/>
        </p:nvSpPr>
        <p:spPr>
          <a:xfrm>
            <a:off x="449989" y="4015494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多项式的值与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D7C1C3-0EFD-D2FD-7FC7-A7BAFAB17131}"/>
              </a:ext>
            </a:extLst>
          </p:cNvPr>
          <p:cNvSpPr txBox="1"/>
          <p:nvPr/>
        </p:nvSpPr>
        <p:spPr>
          <a:xfrm>
            <a:off x="449989" y="4490982"/>
            <a:ext cx="348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8B1EA4-1A61-6FEF-4BA1-369CB4A6BE34}"/>
              </a:ext>
            </a:extLst>
          </p:cNvPr>
          <p:cNvSpPr txBox="1"/>
          <p:nvPr/>
        </p:nvSpPr>
        <p:spPr>
          <a:xfrm>
            <a:off x="449989" y="4966470"/>
            <a:ext cx="3029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0" name="yt_shape_12790"/>
          <p:cNvSpPr txBox="1"/>
          <p:nvPr/>
        </p:nvSpPr>
        <p:spPr>
          <a:xfrm>
            <a:off x="540000" y="900000"/>
            <a:ext cx="9842438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再求其值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931110-8779-2BA5-5D8B-C0010AC34C86}"/>
              </a:ext>
            </a:extLst>
          </p:cNvPr>
          <p:cNvSpPr txBox="1"/>
          <p:nvPr/>
        </p:nvSpPr>
        <p:spPr>
          <a:xfrm>
            <a:off x="449989" y="1328682"/>
            <a:ext cx="7031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A83EF3-2BF9-42D1-9F8B-77042996AABE}"/>
              </a:ext>
            </a:extLst>
          </p:cNvPr>
          <p:cNvSpPr txBox="1"/>
          <p:nvPr/>
        </p:nvSpPr>
        <p:spPr>
          <a:xfrm>
            <a:off x="1477512" y="1804170"/>
            <a:ext cx="505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C3B1E0-C11E-DE3F-DEB5-41FCD2EFD387}"/>
              </a:ext>
            </a:extLst>
          </p:cNvPr>
          <p:cNvSpPr txBox="1"/>
          <p:nvPr/>
        </p:nvSpPr>
        <p:spPr>
          <a:xfrm>
            <a:off x="1477512" y="2279658"/>
            <a:ext cx="2016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5C72E3-6737-55F0-B7E6-25D513E33EC8}"/>
              </a:ext>
            </a:extLst>
          </p:cNvPr>
          <p:cNvSpPr txBox="1"/>
          <p:nvPr/>
        </p:nvSpPr>
        <p:spPr>
          <a:xfrm>
            <a:off x="449989" y="2755146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EB2AEC-227D-A1B9-B8D3-B6713A71931C}"/>
              </a:ext>
            </a:extLst>
          </p:cNvPr>
          <p:cNvSpPr txBox="1"/>
          <p:nvPr/>
        </p:nvSpPr>
        <p:spPr>
          <a:xfrm>
            <a:off x="449989" y="3230634"/>
            <a:ext cx="500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99422C-426A-4A86-C34E-7492032BB053}"/>
              </a:ext>
            </a:extLst>
          </p:cNvPr>
          <p:cNvSpPr txBox="1"/>
          <p:nvPr/>
        </p:nvSpPr>
        <p:spPr>
          <a:xfrm>
            <a:off x="1096313" y="37061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EC24A4-A30B-3AEE-1887-00B851F61214}"/>
              </a:ext>
            </a:extLst>
          </p:cNvPr>
          <p:cNvSpPr txBox="1"/>
          <p:nvPr/>
        </p:nvSpPr>
        <p:spPr>
          <a:xfrm>
            <a:off x="1096313" y="41816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57" name="yt_shape_12757"/>
              <p:cNvSpPr txBox="1"/>
              <p:nvPr/>
            </p:nvSpPr>
            <p:spPr>
              <a:xfrm>
                <a:off x="540000" y="900000"/>
                <a:ext cx="5942332" cy="3509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57" name="yt_shape_12757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42332" cy="3509615"/>
              </a:xfrm>
              <a:prstGeom prst="rect">
                <a:avLst/>
              </a:prstGeom>
              <a:blipFill>
                <a:blip r:embed="rId2"/>
                <a:stretch>
                  <a:fillRect l="-3183" r="-2156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4E37A0A-D010-806B-3759-0BCE3CCFC74C}"/>
              </a:ext>
            </a:extLst>
          </p:cNvPr>
          <p:cNvSpPr txBox="1"/>
          <p:nvPr/>
        </p:nvSpPr>
        <p:spPr>
          <a:xfrm>
            <a:off x="449989" y="1527056"/>
            <a:ext cx="443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E1830B-8B48-3114-532B-03B5C7D45398}"/>
              </a:ext>
            </a:extLst>
          </p:cNvPr>
          <p:cNvSpPr txBox="1"/>
          <p:nvPr/>
        </p:nvSpPr>
        <p:spPr>
          <a:xfrm>
            <a:off x="1703512" y="2002544"/>
            <a:ext cx="215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836C3B-FCEA-1AE0-7F46-C4E0AC1A2CED}"/>
              </a:ext>
            </a:extLst>
          </p:cNvPr>
          <p:cNvSpPr txBox="1"/>
          <p:nvPr/>
        </p:nvSpPr>
        <p:spPr>
          <a:xfrm>
            <a:off x="449989" y="2953520"/>
            <a:ext cx="606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11EB58-C958-1ECE-7A8D-EFB9B380F90D}"/>
              </a:ext>
            </a:extLst>
          </p:cNvPr>
          <p:cNvSpPr txBox="1"/>
          <p:nvPr/>
        </p:nvSpPr>
        <p:spPr>
          <a:xfrm>
            <a:off x="1703512" y="3429008"/>
            <a:ext cx="423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69D266-280E-5A98-5B07-058ADBB7B44B}"/>
              </a:ext>
            </a:extLst>
          </p:cNvPr>
          <p:cNvSpPr txBox="1"/>
          <p:nvPr/>
        </p:nvSpPr>
        <p:spPr>
          <a:xfrm>
            <a:off x="1703512" y="3904496"/>
            <a:ext cx="132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2" name="yt_shape_12762"/>
          <p:cNvSpPr txBox="1"/>
          <p:nvPr/>
        </p:nvSpPr>
        <p:spPr>
          <a:xfrm>
            <a:off x="540000" y="900000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再代入求值</a:t>
            </a:r>
          </a:p>
        </p:txBody>
      </p:sp>
      <p:sp>
        <p:nvSpPr>
          <p:cNvPr id="12763" name="yt_shape_12763"/>
          <p:cNvSpPr txBox="1"/>
          <p:nvPr/>
        </p:nvSpPr>
        <p:spPr>
          <a:xfrm>
            <a:off x="540119" y="1389434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64" name="yt_shape_12764"/>
          <p:cNvSpPr txBox="1"/>
          <p:nvPr/>
        </p:nvSpPr>
        <p:spPr>
          <a:xfrm>
            <a:off x="540000" y="1868737"/>
            <a:ext cx="526105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308211">
            <a:extLst>
              <a:ext uri="{FF2B5EF4-FFF2-40B4-BE49-F238E27FC236}">
                <a16:creationId xmlns:a16="http://schemas.microsoft.com/office/drawing/2014/main" id="{13C9A585-8C59-D9EA-C801-B281BC8625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32C729-54FD-2FD7-8C21-018614D97FCE}"/>
              </a:ext>
            </a:extLst>
          </p:cNvPr>
          <p:cNvSpPr txBox="1"/>
          <p:nvPr/>
        </p:nvSpPr>
        <p:spPr>
          <a:xfrm>
            <a:off x="449989" y="1821931"/>
            <a:ext cx="539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BFBB38-421F-0C52-D872-7D443EC603FE}"/>
              </a:ext>
            </a:extLst>
          </p:cNvPr>
          <p:cNvSpPr txBox="1"/>
          <p:nvPr/>
        </p:nvSpPr>
        <p:spPr>
          <a:xfrm>
            <a:off x="1699167" y="2297419"/>
            <a:ext cx="194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CDE255-742C-4D45-6C2F-93324517ECC9}"/>
              </a:ext>
            </a:extLst>
          </p:cNvPr>
          <p:cNvSpPr txBox="1"/>
          <p:nvPr/>
        </p:nvSpPr>
        <p:spPr>
          <a:xfrm>
            <a:off x="449989" y="2772907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DDD6B2-BCD7-2BA7-3905-A6DA670B901B}"/>
              </a:ext>
            </a:extLst>
          </p:cNvPr>
          <p:cNvSpPr txBox="1"/>
          <p:nvPr/>
        </p:nvSpPr>
        <p:spPr>
          <a:xfrm>
            <a:off x="449989" y="3248395"/>
            <a:ext cx="439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6B86EC-72DD-CEA8-6212-780027F04F21}"/>
              </a:ext>
            </a:extLst>
          </p:cNvPr>
          <p:cNvSpPr txBox="1"/>
          <p:nvPr/>
        </p:nvSpPr>
        <p:spPr>
          <a:xfrm>
            <a:off x="1041073" y="372388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8713EB-C771-CF6A-AC48-8508E5D738F5}"/>
              </a:ext>
            </a:extLst>
          </p:cNvPr>
          <p:cNvSpPr txBox="1"/>
          <p:nvPr/>
        </p:nvSpPr>
        <p:spPr>
          <a:xfrm>
            <a:off x="1041073" y="41993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65" name="yt_shape_12765"/>
              <p:cNvSpPr txBox="1"/>
              <p:nvPr/>
            </p:nvSpPr>
            <p:spPr>
              <a:xfrm>
                <a:off x="540119" y="900198"/>
                <a:ext cx="11492915" cy="54977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bfef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2765" name="yt_shape_127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5497787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53691E-3F82-0B9F-F256-AA769AA64DBE}"/>
              </a:ext>
            </a:extLst>
          </p:cNvPr>
          <p:cNvSpPr txBox="1"/>
          <p:nvPr/>
        </p:nvSpPr>
        <p:spPr>
          <a:xfrm>
            <a:off x="450108" y="2095262"/>
            <a:ext cx="67840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AFAFA0-F568-4879-C46C-6DAAECE01AEA}"/>
              </a:ext>
            </a:extLst>
          </p:cNvPr>
          <p:cNvSpPr txBox="1"/>
          <p:nvPr/>
        </p:nvSpPr>
        <p:spPr>
          <a:xfrm>
            <a:off x="1703954" y="2534174"/>
            <a:ext cx="47520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CD5C1C-CF0B-0A7F-F421-A7244DA52FAB}"/>
              </a:ext>
            </a:extLst>
          </p:cNvPr>
          <p:cNvSpPr txBox="1"/>
          <p:nvPr/>
        </p:nvSpPr>
        <p:spPr>
          <a:xfrm>
            <a:off x="1703954" y="2973086"/>
            <a:ext cx="12087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1CFAE25-6E24-14CB-C454-0810641E9789}"/>
                  </a:ext>
                </a:extLst>
              </p:cNvPr>
              <p:cNvSpPr txBox="1"/>
              <p:nvPr/>
            </p:nvSpPr>
            <p:spPr>
              <a:xfrm>
                <a:off x="450108" y="3411998"/>
                <a:ext cx="3526536" cy="7156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}">
                <a:extLst>
                  <a:ext uri="{FF2B5EF4-FFF2-40B4-BE49-F238E27FC236}">
                    <a16:creationId xmlns:a16="http://schemas.microsoft.com/office/drawing/2014/main" id="{21CFAE25-6E24-14CB-C454-0810641E97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11998"/>
                <a:ext cx="3526536" cy="715658"/>
              </a:xfrm>
              <a:prstGeom prst="rect">
                <a:avLst/>
              </a:prstGeom>
              <a:blipFill>
                <a:blip r:embed="rId3"/>
                <a:stretch>
                  <a:fillRect l="-2768" r="-2768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1FC7EF-AECE-C9C5-0632-0C65BA3186CE}"/>
                  </a:ext>
                </a:extLst>
              </p:cNvPr>
              <p:cNvSpPr txBox="1"/>
              <p:nvPr/>
            </p:nvSpPr>
            <p:spPr>
              <a:xfrm>
                <a:off x="450108" y="4034044"/>
                <a:ext cx="4234561" cy="7156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hasSerialNum': 1}">
                <a:extLst>
                  <a:ext uri="{FF2B5EF4-FFF2-40B4-BE49-F238E27FC236}">
                    <a16:creationId xmlns:a16="http://schemas.microsoft.com/office/drawing/2014/main" id="{041FC7EF-AECE-C9C5-0632-0C65BA318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34044"/>
                <a:ext cx="4234561" cy="715658"/>
              </a:xfrm>
              <a:prstGeom prst="rect">
                <a:avLst/>
              </a:prstGeom>
              <a:blipFill>
                <a:blip r:embed="rId4"/>
                <a:stretch>
                  <a:fillRect l="-2305" r="-865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11336B4-AEE9-CEE1-8FD1-A4127698CFD8}"/>
                  </a:ext>
                </a:extLst>
              </p:cNvPr>
              <p:cNvSpPr txBox="1"/>
              <p:nvPr/>
            </p:nvSpPr>
            <p:spPr>
              <a:xfrm>
                <a:off x="1041644" y="4656090"/>
                <a:ext cx="1165924" cy="7156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11336B4-AEE9-CEE1-8FD1-A4127698CF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644" y="4656090"/>
                <a:ext cx="1165924" cy="715658"/>
              </a:xfrm>
              <a:prstGeom prst="rect">
                <a:avLst/>
              </a:prstGeom>
              <a:blipFill>
                <a:blip r:embed="rId5"/>
                <a:stretch>
                  <a:fillRect l="-8377" r="-8377" b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71" name="yt_shape_12771"/>
              <p:cNvSpPr txBox="1"/>
              <p:nvPr/>
            </p:nvSpPr>
            <p:spPr>
              <a:xfrm>
                <a:off x="521762" y="1680515"/>
                <a:ext cx="6687728" cy="51523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71" name="yt_shape_127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62" y="1680515"/>
                <a:ext cx="6687728" cy="5152373"/>
              </a:xfrm>
              <a:prstGeom prst="rect">
                <a:avLst/>
              </a:prstGeom>
              <a:blipFill>
                <a:blip r:embed="rId2"/>
                <a:stretch>
                  <a:fillRect l="-2826" t="-1065" r="-1732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57612B-5182-6378-ABF6-63440C36360D}"/>
              </a:ext>
            </a:extLst>
          </p:cNvPr>
          <p:cNvSpPr txBox="1"/>
          <p:nvPr/>
        </p:nvSpPr>
        <p:spPr>
          <a:xfrm>
            <a:off x="431751" y="1633709"/>
            <a:ext cx="445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AE2938-5293-4CFF-DD19-F35824611F98}"/>
                  </a:ext>
                </a:extLst>
              </p:cNvPr>
              <p:cNvSpPr txBox="1"/>
              <p:nvPr/>
            </p:nvSpPr>
            <p:spPr>
              <a:xfrm>
                <a:off x="479376" y="2060848"/>
                <a:ext cx="30391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AE2938-5293-4CFF-DD19-F35824611F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60848"/>
                <a:ext cx="3039174" cy="768490"/>
              </a:xfrm>
              <a:prstGeom prst="rect">
                <a:avLst/>
              </a:prstGeom>
              <a:blipFill>
                <a:blip r:embed="rId3"/>
                <a:stretch>
                  <a:fillRect l="-3213" r="-321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57947A6-A616-C985-AC33-8DB757D25AB8}"/>
              </a:ext>
            </a:extLst>
          </p:cNvPr>
          <p:cNvSpPr txBox="1"/>
          <p:nvPr/>
        </p:nvSpPr>
        <p:spPr>
          <a:xfrm>
            <a:off x="431751" y="2735726"/>
            <a:ext cx="6695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05B222-4142-EAA3-C20D-DCB0E3A8EC3F}"/>
                  </a:ext>
                </a:extLst>
              </p:cNvPr>
              <p:cNvSpPr txBox="1"/>
              <p:nvPr/>
            </p:nvSpPr>
            <p:spPr>
              <a:xfrm>
                <a:off x="431751" y="3211214"/>
                <a:ext cx="68031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05B222-4142-EAA3-C20D-DCB0E3A8E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751" y="3211214"/>
                <a:ext cx="6803137" cy="768490"/>
              </a:xfrm>
              <a:prstGeom prst="rect">
                <a:avLst/>
              </a:prstGeom>
              <a:blipFill>
                <a:blip r:embed="rId4"/>
                <a:stretch>
                  <a:fillRect l="-1434" r="-134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ECBB31F-3F48-5A6F-7531-550D4B7791C5}"/>
              </a:ext>
            </a:extLst>
          </p:cNvPr>
          <p:cNvSpPr txBox="1"/>
          <p:nvPr/>
        </p:nvSpPr>
        <p:spPr>
          <a:xfrm>
            <a:off x="431751" y="3886092"/>
            <a:ext cx="503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B1DB14-6E2F-9B43-CBAC-43A518059E82}"/>
              </a:ext>
            </a:extLst>
          </p:cNvPr>
          <p:cNvSpPr txBox="1"/>
          <p:nvPr/>
        </p:nvSpPr>
        <p:spPr>
          <a:xfrm>
            <a:off x="431751" y="4361581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34ACBF-C630-6A0B-B164-40E0817103EE}"/>
              </a:ext>
            </a:extLst>
          </p:cNvPr>
          <p:cNvSpPr txBox="1"/>
          <p:nvPr/>
        </p:nvSpPr>
        <p:spPr>
          <a:xfrm>
            <a:off x="431751" y="4837068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7E37B0-0801-424C-B145-F0BEFB5D2509}"/>
              </a:ext>
            </a:extLst>
          </p:cNvPr>
          <p:cNvSpPr txBox="1"/>
          <p:nvPr/>
        </p:nvSpPr>
        <p:spPr>
          <a:xfrm>
            <a:off x="431751" y="5312556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D50ED1-35A5-5ED8-AA6D-24CA0DE0705C}"/>
              </a:ext>
            </a:extLst>
          </p:cNvPr>
          <p:cNvSpPr txBox="1"/>
          <p:nvPr/>
        </p:nvSpPr>
        <p:spPr>
          <a:xfrm>
            <a:off x="1054394" y="578804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AE9B9D5-C22D-5ECB-5C8F-0450A0AA2787}"/>
              </a:ext>
            </a:extLst>
          </p:cNvPr>
          <p:cNvSpPr txBox="1"/>
          <p:nvPr/>
        </p:nvSpPr>
        <p:spPr>
          <a:xfrm>
            <a:off x="1054394" y="623731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479376" y="562770"/>
                <a:ext cx="11041727" cy="1164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1_0bb92"/>
                  </a:rPr>
                  <a:t>并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</a:b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求当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时该式子的值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62770"/>
                <a:ext cx="11041727" cy="1164550"/>
              </a:xfrm>
              <a:prstGeom prst="rect">
                <a:avLst/>
              </a:prstGeom>
              <a:blipFill>
                <a:blip r:embed="rId5"/>
                <a:stretch>
                  <a:fillRect l="-883" r="-718" b="-7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3" name="yt_shape_12773"/>
          <p:cNvSpPr txBox="1"/>
          <p:nvPr/>
        </p:nvSpPr>
        <p:spPr>
          <a:xfrm>
            <a:off x="540000" y="900000"/>
            <a:ext cx="46791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再整体代入求值</a:t>
            </a:r>
          </a:p>
        </p:txBody>
      </p:sp>
      <p:sp>
        <p:nvSpPr>
          <p:cNvPr id="12774" name="yt_shape_12774"/>
          <p:cNvSpPr txBox="1"/>
          <p:nvPr/>
        </p:nvSpPr>
        <p:spPr>
          <a:xfrm>
            <a:off x="540000" y="1389434"/>
            <a:ext cx="98296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75" name="yt_shape_12775"/>
          <p:cNvSpPr txBox="1"/>
          <p:nvPr/>
        </p:nvSpPr>
        <p:spPr>
          <a:xfrm>
            <a:off x="540000" y="1868737"/>
            <a:ext cx="540532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308287">
            <a:extLst>
              <a:ext uri="{FF2B5EF4-FFF2-40B4-BE49-F238E27FC236}">
                <a16:creationId xmlns:a16="http://schemas.microsoft.com/office/drawing/2014/main" id="{662EB692-4EC3-B2A8-0F4E-2C0DB523F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D5AC9B-7D56-FAC4-2120-0CFF9E506D41}"/>
              </a:ext>
            </a:extLst>
          </p:cNvPr>
          <p:cNvSpPr txBox="1"/>
          <p:nvPr/>
        </p:nvSpPr>
        <p:spPr>
          <a:xfrm>
            <a:off x="449989" y="1821931"/>
            <a:ext cx="553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62F947-0955-F9C9-EA8A-A1486AB8F341}"/>
              </a:ext>
            </a:extLst>
          </p:cNvPr>
          <p:cNvSpPr txBox="1"/>
          <p:nvPr/>
        </p:nvSpPr>
        <p:spPr>
          <a:xfrm>
            <a:off x="1694454" y="2297419"/>
            <a:ext cx="219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46EB48-5420-5D04-68F6-33C0042D428B}"/>
              </a:ext>
            </a:extLst>
          </p:cNvPr>
          <p:cNvSpPr txBox="1"/>
          <p:nvPr/>
        </p:nvSpPr>
        <p:spPr>
          <a:xfrm>
            <a:off x="1694454" y="2772907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AC9E6A-0144-FBF1-8B10-A40999317C9C}"/>
              </a:ext>
            </a:extLst>
          </p:cNvPr>
          <p:cNvSpPr txBox="1"/>
          <p:nvPr/>
        </p:nvSpPr>
        <p:spPr>
          <a:xfrm>
            <a:off x="449989" y="3248395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EF2151-B5C4-49B2-FB31-5563982E40EB}"/>
              </a:ext>
            </a:extLst>
          </p:cNvPr>
          <p:cNvSpPr txBox="1"/>
          <p:nvPr/>
        </p:nvSpPr>
        <p:spPr>
          <a:xfrm>
            <a:off x="449989" y="372388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E30FC1-1680-7BE7-3B19-A7EB2047D95A}"/>
              </a:ext>
            </a:extLst>
          </p:cNvPr>
          <p:cNvSpPr txBox="1"/>
          <p:nvPr/>
        </p:nvSpPr>
        <p:spPr>
          <a:xfrm>
            <a:off x="1055440" y="4199371"/>
            <a:ext cx="1235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6" name="yt_shape_12776"/>
          <p:cNvSpPr txBox="1"/>
          <p:nvPr/>
        </p:nvSpPr>
        <p:spPr>
          <a:xfrm>
            <a:off x="540119" y="900000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72B9AD-1D76-CC85-418F-AE7564003E46}"/>
              </a:ext>
            </a:extLst>
          </p:cNvPr>
          <p:cNvSpPr txBox="1"/>
          <p:nvPr/>
        </p:nvSpPr>
        <p:spPr>
          <a:xfrm>
            <a:off x="450108" y="1328682"/>
            <a:ext cx="614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3D6626-1661-6F92-72C4-F982EB5690B1}"/>
              </a:ext>
            </a:extLst>
          </p:cNvPr>
          <p:cNvSpPr txBox="1"/>
          <p:nvPr/>
        </p:nvSpPr>
        <p:spPr>
          <a:xfrm>
            <a:off x="1677190" y="1804170"/>
            <a:ext cx="240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F9FE52-BDF2-5CEF-692E-612378ECFBC2}"/>
              </a:ext>
            </a:extLst>
          </p:cNvPr>
          <p:cNvSpPr txBox="1"/>
          <p:nvPr/>
        </p:nvSpPr>
        <p:spPr>
          <a:xfrm>
            <a:off x="450108" y="2279658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E5B85C-A683-A53D-6244-4C86A8EE3981}"/>
              </a:ext>
            </a:extLst>
          </p:cNvPr>
          <p:cNvSpPr txBox="1"/>
          <p:nvPr/>
        </p:nvSpPr>
        <p:spPr>
          <a:xfrm>
            <a:off x="450108" y="2755146"/>
            <a:ext cx="417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800E83-666F-0EB2-D2D4-33217364642B}"/>
              </a:ext>
            </a:extLst>
          </p:cNvPr>
          <p:cNvSpPr txBox="1"/>
          <p:nvPr/>
        </p:nvSpPr>
        <p:spPr>
          <a:xfrm>
            <a:off x="1055440" y="323063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2B94DC-1FC8-0E44-2EC1-59C6B64C1ADD}"/>
              </a:ext>
            </a:extLst>
          </p:cNvPr>
          <p:cNvSpPr txBox="1"/>
          <p:nvPr/>
        </p:nvSpPr>
        <p:spPr>
          <a:xfrm>
            <a:off x="1055440" y="37061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78" name="yt_shape_12778"/>
              <p:cNvSpPr txBox="1"/>
              <p:nvPr/>
            </p:nvSpPr>
            <p:spPr>
              <a:xfrm>
                <a:off x="540119" y="900000"/>
                <a:ext cx="11492915" cy="48631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1b2b"/>
                  </a:rPr>
                  <a:t>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78" name="yt_shape_12778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63191"/>
              </a:xfrm>
              <a:prstGeom prst="rect">
                <a:avLst/>
              </a:prstGeom>
              <a:blipFill>
                <a:blip r:embed="rId2"/>
                <a:stretch>
                  <a:fillRect l="-1645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4C6AF3-945F-3EED-9FFC-28D378225508}"/>
                  </a:ext>
                </a:extLst>
              </p:cNvPr>
              <p:cNvSpPr txBox="1"/>
              <p:nvPr/>
            </p:nvSpPr>
            <p:spPr>
              <a:xfrm>
                <a:off x="450108" y="2000131"/>
                <a:ext cx="6207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C34C6AF3-945F-3EED-9FFC-28D3782255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0131"/>
                <a:ext cx="6207823" cy="765061"/>
              </a:xfrm>
              <a:prstGeom prst="rect">
                <a:avLst/>
              </a:prstGeom>
              <a:blipFill>
                <a:blip r:embed="rId3"/>
                <a:stretch>
                  <a:fillRect l="-1572" r="-15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9131F28-55C1-0612-CD61-46BC43D69F3B}"/>
              </a:ext>
            </a:extLst>
          </p:cNvPr>
          <p:cNvSpPr txBox="1"/>
          <p:nvPr/>
        </p:nvSpPr>
        <p:spPr>
          <a:xfrm>
            <a:off x="450108" y="2671580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8F1BB1-4245-7BBD-4D3A-92D1F72BEA20}"/>
                  </a:ext>
                </a:extLst>
              </p:cNvPr>
              <p:cNvSpPr txBox="1"/>
              <p:nvPr/>
            </p:nvSpPr>
            <p:spPr>
              <a:xfrm>
                <a:off x="450108" y="3147068"/>
                <a:ext cx="3455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}">
                <a:extLst>
                  <a:ext uri="{FF2B5EF4-FFF2-40B4-BE49-F238E27FC236}">
                    <a16:creationId xmlns:a16="http://schemas.microsoft.com/office/drawing/2014/main" id="{608F1BB1-4245-7BBD-4D3A-92D1F72BEA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47068"/>
                <a:ext cx="3455098" cy="765061"/>
              </a:xfrm>
              <a:prstGeom prst="rect">
                <a:avLst/>
              </a:prstGeom>
              <a:blipFill>
                <a:blip r:embed="rId4"/>
                <a:stretch>
                  <a:fillRect l="-2822" r="-264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B76AE53-0952-04F5-64FC-5D04C96D8EA0}"/>
              </a:ext>
            </a:extLst>
          </p:cNvPr>
          <p:cNvSpPr txBox="1"/>
          <p:nvPr/>
        </p:nvSpPr>
        <p:spPr>
          <a:xfrm>
            <a:off x="450108" y="3818517"/>
            <a:ext cx="545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85455A-926E-9E50-CC89-35EE208BB1AA}"/>
              </a:ext>
            </a:extLst>
          </p:cNvPr>
          <p:cNvSpPr txBox="1"/>
          <p:nvPr/>
        </p:nvSpPr>
        <p:spPr>
          <a:xfrm>
            <a:off x="2965446" y="4294005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3BBBD0-4DD4-3A99-DDEE-49CD6F5873C5}"/>
              </a:ext>
            </a:extLst>
          </p:cNvPr>
          <p:cNvSpPr txBox="1"/>
          <p:nvPr/>
        </p:nvSpPr>
        <p:spPr>
          <a:xfrm>
            <a:off x="2965446" y="4769493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02AC072-E1C6-02F1-A786-579322B9BA16}"/>
              </a:ext>
            </a:extLst>
          </p:cNvPr>
          <p:cNvSpPr txBox="1"/>
          <p:nvPr/>
        </p:nvSpPr>
        <p:spPr>
          <a:xfrm>
            <a:off x="2965446" y="524498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495181" y="764704"/>
            <a:ext cx="37558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求值</a:t>
            </a:r>
          </a:p>
        </p:txBody>
      </p:sp>
      <p:sp>
        <p:nvSpPr>
          <p:cNvPr id="12783" name="yt_shape_12783"/>
          <p:cNvSpPr txBox="1"/>
          <p:nvPr/>
        </p:nvSpPr>
        <p:spPr>
          <a:xfrm>
            <a:off x="495300" y="123298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的值无关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7c73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308371">
            <a:extLst>
              <a:ext uri="{FF2B5EF4-FFF2-40B4-BE49-F238E27FC236}">
                <a16:creationId xmlns:a16="http://schemas.microsoft.com/office/drawing/2014/main" id="{797F68D8-4FA9-766A-44C0-D3F693D069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81" y="84714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65C95C-6C31-C403-BA34-D2223596DA21}"/>
              </a:ext>
            </a:extLst>
          </p:cNvPr>
          <p:cNvSpPr txBox="1"/>
          <p:nvPr/>
        </p:nvSpPr>
        <p:spPr>
          <a:xfrm>
            <a:off x="405170" y="1935097"/>
            <a:ext cx="656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41E6EB-D7A1-DA8B-A043-25687EABCAF5}"/>
              </a:ext>
            </a:extLst>
          </p:cNvPr>
          <p:cNvSpPr txBox="1"/>
          <p:nvPr/>
        </p:nvSpPr>
        <p:spPr>
          <a:xfrm>
            <a:off x="762195" y="2295137"/>
            <a:ext cx="504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C92817-6E5D-042B-228B-2AFB47891851}"/>
              </a:ext>
            </a:extLst>
          </p:cNvPr>
          <p:cNvSpPr txBox="1"/>
          <p:nvPr/>
        </p:nvSpPr>
        <p:spPr>
          <a:xfrm>
            <a:off x="762195" y="2655177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FEB960-6E39-5CBC-C38E-DBEFF1F651C6}"/>
              </a:ext>
            </a:extLst>
          </p:cNvPr>
          <p:cNvSpPr txBox="1"/>
          <p:nvPr/>
        </p:nvSpPr>
        <p:spPr>
          <a:xfrm>
            <a:off x="405170" y="3087225"/>
            <a:ext cx="9847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的值无关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6C59CD-C570-81B8-A462-7E455E35E1B5}"/>
              </a:ext>
            </a:extLst>
          </p:cNvPr>
          <p:cNvSpPr txBox="1"/>
          <p:nvPr/>
        </p:nvSpPr>
        <p:spPr>
          <a:xfrm>
            <a:off x="400833" y="3519273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414575-FB48-1AA7-7CF5-B3153B158E12}"/>
              </a:ext>
            </a:extLst>
          </p:cNvPr>
          <p:cNvSpPr txBox="1"/>
          <p:nvPr/>
        </p:nvSpPr>
        <p:spPr>
          <a:xfrm>
            <a:off x="695400" y="3986460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A4ED5B-7D29-7736-7A19-9ED5C38D59A7}"/>
              </a:ext>
            </a:extLst>
          </p:cNvPr>
          <p:cNvSpPr txBox="1"/>
          <p:nvPr/>
        </p:nvSpPr>
        <p:spPr>
          <a:xfrm>
            <a:off x="400833" y="4404634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235114-C6E0-78FE-DB9F-2DC9761F83A5}"/>
              </a:ext>
            </a:extLst>
          </p:cNvPr>
          <p:cNvSpPr txBox="1"/>
          <p:nvPr/>
        </p:nvSpPr>
        <p:spPr>
          <a:xfrm>
            <a:off x="407368" y="4853057"/>
            <a:ext cx="3216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13A606A-B54C-3803-AFEB-99F00665F5AC}"/>
              </a:ext>
            </a:extLst>
          </p:cNvPr>
          <p:cNvSpPr txBox="1"/>
          <p:nvPr/>
        </p:nvSpPr>
        <p:spPr>
          <a:xfrm>
            <a:off x="407368" y="5263267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C01ADB2-BA90-5E83-7B88-6696BE477872}"/>
              </a:ext>
            </a:extLst>
          </p:cNvPr>
          <p:cNvSpPr txBox="1"/>
          <p:nvPr/>
        </p:nvSpPr>
        <p:spPr>
          <a:xfrm>
            <a:off x="422378" y="5646376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FA8E78A-AF19-AD42-3E9B-08C48D5A6294}"/>
              </a:ext>
            </a:extLst>
          </p:cNvPr>
          <p:cNvSpPr txBox="1"/>
          <p:nvPr/>
        </p:nvSpPr>
        <p:spPr>
          <a:xfrm>
            <a:off x="1000640" y="607936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1613</Words>
  <Application>Microsoft Office PowerPoint</Application>
  <PresentationFormat>宽屏</PresentationFormat>
  <Paragraphs>166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_⨹_1_0bb92</vt:lpstr>
      <vt:lpstr>_⨹_1_87c73</vt:lpstr>
      <vt:lpstr>_⨹_1_c1b2b</vt:lpstr>
      <vt:lpstr>_⨹_1_dbfef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7</cp:revision>
  <dcterms:created xsi:type="dcterms:W3CDTF">2024-07-22T14:01:11Z</dcterms:created>
  <dcterms:modified xsi:type="dcterms:W3CDTF">2024-07-23T15:28:05Z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