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09" r:id="rId6"/>
    <p:sldId id="312" r:id="rId7"/>
    <p:sldId id="314" r:id="rId8"/>
    <p:sldId id="315" r:id="rId9"/>
    <p:sldId id="319" r:id="rId10"/>
    <p:sldId id="322" r:id="rId11"/>
    <p:sldId id="323" r:id="rId12"/>
    <p:sldId id="324" r:id="rId13"/>
    <p:sldId id="328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31" name="yt_image_148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4" name="yt_shape_14834"/>
          <p:cNvSpPr txBox="1"/>
          <p:nvPr/>
        </p:nvSpPr>
        <p:spPr>
          <a:xfrm>
            <a:off x="540000" y="1482165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几何图形的认识</a:t>
            </a:r>
          </a:p>
        </p:txBody>
      </p:sp>
      <p:sp>
        <p:nvSpPr>
          <p:cNvPr id="14835" name="yt_shape_14835"/>
          <p:cNvSpPr txBox="1"/>
          <p:nvPr/>
        </p:nvSpPr>
        <p:spPr>
          <a:xfrm>
            <a:off x="540000" y="1971599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下列图形属于棱柱的有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7" name="yt_table_148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957053"/>
              </p:ext>
            </p:extLst>
          </p:nvPr>
        </p:nvGraphicFramePr>
        <p:xfrm>
          <a:off x="540056" y="321768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</a:tbl>
          </a:graphicData>
        </a:graphic>
      </p:graphicFrame>
      <p:pic>
        <p:nvPicPr>
          <p:cNvPr id="14836" name="yt_image_14836_skip" title="H_60.3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6726" y="2450902"/>
            <a:ext cx="4957191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622898">
            <a:extLst>
              <a:ext uri="{FF2B5EF4-FFF2-40B4-BE49-F238E27FC236}">
                <a16:creationId xmlns:a16="http://schemas.microsoft.com/office/drawing/2014/main" id="{B63F08AA-BC65-FDF5-BD96-962BFF8EEF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13C052-A3DD-9F8A-78FC-AB6E6786FD76}"/>
              </a:ext>
            </a:extLst>
          </p:cNvPr>
          <p:cNvSpPr txBox="1"/>
          <p:nvPr/>
        </p:nvSpPr>
        <p:spPr>
          <a:xfrm>
            <a:off x="4488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9" name="yt_shape_1488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5ae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90" name="yt_image_14890" title="H_88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304342"/>
            <a:ext cx="1759077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2" name="yt_shape_14892"/>
          <p:cNvSpPr txBox="1"/>
          <p:nvPr/>
        </p:nvSpPr>
        <p:spPr>
          <a:xfrm>
            <a:off x="497379" y="1835007"/>
            <a:ext cx="696665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CD48A7-008B-95B9-8DFD-31FF4BB15AAB}"/>
              </a:ext>
            </a:extLst>
          </p:cNvPr>
          <p:cNvSpPr txBox="1"/>
          <p:nvPr/>
        </p:nvSpPr>
        <p:spPr>
          <a:xfrm>
            <a:off x="407368" y="1788201"/>
            <a:ext cx="707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39DCC2-0AE6-79D9-B7E3-C5B1665C203D}"/>
              </a:ext>
            </a:extLst>
          </p:cNvPr>
          <p:cNvSpPr txBox="1"/>
          <p:nvPr/>
        </p:nvSpPr>
        <p:spPr>
          <a:xfrm>
            <a:off x="407368" y="2263689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A3371A-5E4A-E683-BF21-B3346D42F5E1}"/>
              </a:ext>
            </a:extLst>
          </p:cNvPr>
          <p:cNvSpPr txBox="1"/>
          <p:nvPr/>
        </p:nvSpPr>
        <p:spPr>
          <a:xfrm>
            <a:off x="407368" y="2739177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4A443-7830-450B-BDE8-A593F918D310}"/>
              </a:ext>
            </a:extLst>
          </p:cNvPr>
          <p:cNvSpPr txBox="1"/>
          <p:nvPr/>
        </p:nvSpPr>
        <p:spPr>
          <a:xfrm>
            <a:off x="407368" y="3214665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45769A-416B-47D6-FF33-890E6749653E}"/>
              </a:ext>
            </a:extLst>
          </p:cNvPr>
          <p:cNvSpPr txBox="1"/>
          <p:nvPr/>
        </p:nvSpPr>
        <p:spPr>
          <a:xfrm>
            <a:off x="407368" y="3690153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2B4268-6D15-2C79-72DD-BCAC6B7AA78B}"/>
              </a:ext>
            </a:extLst>
          </p:cNvPr>
          <p:cNvSpPr txBox="1"/>
          <p:nvPr/>
        </p:nvSpPr>
        <p:spPr>
          <a:xfrm>
            <a:off x="407368" y="4165641"/>
            <a:ext cx="493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5" name="yt_shape_14895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94" name="yt_image_1489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7" name="yt_shape_14897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直线比射线长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射线比线段长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acac5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连接两点间的线段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899" name="yt_table_148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551683"/>
              </p:ext>
            </p:extLst>
          </p:nvPr>
        </p:nvGraphicFramePr>
        <p:xfrm>
          <a:off x="540056" y="292090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2"/>
                  </a:ext>
                </a:extLst>
              </a:tr>
            </a:tbl>
          </a:graphicData>
        </a:graphic>
      </p:graphicFrame>
      <p:sp>
        <p:nvSpPr>
          <p:cNvPr id="14901" name="yt_shape_14901"/>
          <p:cNvSpPr txBox="1"/>
          <p:nvPr/>
        </p:nvSpPr>
        <p:spPr>
          <a:xfrm>
            <a:off x="540000" y="3447074"/>
            <a:ext cx="95923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2" name="yt_table_149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272804"/>
              </p:ext>
            </p:extLst>
          </p:nvPr>
        </p:nvGraphicFramePr>
        <p:xfrm>
          <a:off x="540056" y="3926377"/>
          <a:ext cx="82175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338931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"/>
                  </a:ext>
                </a:extLst>
              </a:tr>
            </a:tbl>
          </a:graphicData>
        </a:graphic>
      </p:graphicFrame>
      <p:sp>
        <p:nvSpPr>
          <p:cNvPr id="14904" name="yt_shape_14904"/>
          <p:cNvSpPr txBox="1"/>
          <p:nvPr/>
        </p:nvSpPr>
        <p:spPr>
          <a:xfrm>
            <a:off x="540119" y="49279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8c9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929EF8-0E7F-DD24-1EEA-B285584B78FC}"/>
              </a:ext>
            </a:extLst>
          </p:cNvPr>
          <p:cNvSpPr txBox="1"/>
          <p:nvPr/>
        </p:nvSpPr>
        <p:spPr>
          <a:xfrm>
            <a:off x="4031508" y="143535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B669DC-4E1F-8211-89A0-14C91CD86B3E}"/>
              </a:ext>
            </a:extLst>
          </p:cNvPr>
          <p:cNvSpPr txBox="1"/>
          <p:nvPr/>
        </p:nvSpPr>
        <p:spPr>
          <a:xfrm>
            <a:off x="9136789" y="34002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C817D0-3497-315D-3B4D-424837E40E84}"/>
              </a:ext>
            </a:extLst>
          </p:cNvPr>
          <p:cNvSpPr txBox="1"/>
          <p:nvPr/>
        </p:nvSpPr>
        <p:spPr>
          <a:xfrm>
            <a:off x="6607394" y="5356613"/>
            <a:ext cx="2008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6" name="yt_shape_14906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05" name="yt_image_1490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8" name="yt_shape_14908"/>
          <p:cNvSpPr txBox="1"/>
          <p:nvPr/>
        </p:nvSpPr>
        <p:spPr>
          <a:xfrm>
            <a:off x="540000" y="1482165"/>
            <a:ext cx="1029127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911" name="yt_image_14911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53193"/>
          <a:stretch/>
        </p:blipFill>
        <p:spPr bwMode="auto">
          <a:xfrm>
            <a:off x="9095092" y="2561214"/>
            <a:ext cx="2240618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2FD940-9FE8-2924-890E-6E7978A94CC8}"/>
              </a:ext>
            </a:extLst>
          </p:cNvPr>
          <p:cNvSpPr txBox="1"/>
          <p:nvPr/>
        </p:nvSpPr>
        <p:spPr>
          <a:xfrm>
            <a:off x="449989" y="2386335"/>
            <a:ext cx="795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943379-AAA0-7622-5EA0-BF04E8ABE70C}"/>
              </a:ext>
            </a:extLst>
          </p:cNvPr>
          <p:cNvSpPr txBox="1"/>
          <p:nvPr/>
        </p:nvSpPr>
        <p:spPr>
          <a:xfrm>
            <a:off x="449989" y="2861823"/>
            <a:ext cx="602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0235E5-4370-E8B3-0001-EBA73BDA31DF}"/>
              </a:ext>
            </a:extLst>
          </p:cNvPr>
          <p:cNvSpPr txBox="1"/>
          <p:nvPr/>
        </p:nvSpPr>
        <p:spPr>
          <a:xfrm>
            <a:off x="449989" y="3337311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1C925B-58F1-F385-FEFD-935C1DEC77E0}"/>
              </a:ext>
            </a:extLst>
          </p:cNvPr>
          <p:cNvSpPr txBox="1"/>
          <p:nvPr/>
        </p:nvSpPr>
        <p:spPr>
          <a:xfrm>
            <a:off x="449989" y="3812799"/>
            <a:ext cx="440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604CF0-9183-3752-FECE-8D84DB56EE9F}"/>
              </a:ext>
            </a:extLst>
          </p:cNvPr>
          <p:cNvSpPr txBox="1"/>
          <p:nvPr/>
        </p:nvSpPr>
        <p:spPr>
          <a:xfrm>
            <a:off x="449989" y="4288287"/>
            <a:ext cx="9765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14" name="yt_shape_14914"/>
              <p:cNvSpPr txBox="1"/>
              <p:nvPr/>
            </p:nvSpPr>
            <p:spPr>
              <a:xfrm>
                <a:off x="701871" y="1421029"/>
                <a:ext cx="11492915" cy="3717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°.</a:t>
                </a:r>
              </a:p>
            </p:txBody>
          </p:sp>
        </mc:Choice>
        <mc:Fallback>
          <p:sp>
            <p:nvSpPr>
              <p:cNvPr id="14914" name="yt_shape_149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871" y="1421029"/>
                <a:ext cx="11492915" cy="3717556"/>
              </a:xfrm>
              <a:prstGeom prst="rect">
                <a:avLst/>
              </a:prstGeom>
              <a:blipFill>
                <a:blip r:embed="rId2"/>
                <a:stretch>
                  <a:fillRect l="-1592" t="-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17" name="yt_image_14917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53662"/>
          <a:stretch/>
        </p:blipFill>
        <p:spPr bwMode="auto">
          <a:xfrm>
            <a:off x="9554028" y="1524042"/>
            <a:ext cx="2218152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0FE0D7-D990-3DD1-8886-0D9A7CE0664C}"/>
              </a:ext>
            </a:extLst>
          </p:cNvPr>
          <p:cNvSpPr txBox="1"/>
          <p:nvPr/>
        </p:nvSpPr>
        <p:spPr>
          <a:xfrm>
            <a:off x="3283047" y="48401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CE33EA-54AB-23FE-F618-248590ADB92A}"/>
              </a:ext>
            </a:extLst>
          </p:cNvPr>
          <p:cNvSpPr txBox="1"/>
          <p:nvPr/>
        </p:nvSpPr>
        <p:spPr>
          <a:xfrm>
            <a:off x="631193" y="1349163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128D79-6E85-2777-2E29-4F29D593920C}"/>
              </a:ext>
            </a:extLst>
          </p:cNvPr>
          <p:cNvSpPr txBox="1"/>
          <p:nvPr/>
        </p:nvSpPr>
        <p:spPr>
          <a:xfrm>
            <a:off x="631193" y="1824651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E28690-03A9-65EC-9C61-DA0814AA56BB}"/>
              </a:ext>
            </a:extLst>
          </p:cNvPr>
          <p:cNvSpPr txBox="1"/>
          <p:nvPr/>
        </p:nvSpPr>
        <p:spPr>
          <a:xfrm>
            <a:off x="631193" y="2300139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B81675-265D-2D7F-C444-D9FF074069A4}"/>
                  </a:ext>
                </a:extLst>
              </p:cNvPr>
              <p:cNvSpPr txBox="1"/>
              <p:nvPr/>
            </p:nvSpPr>
            <p:spPr>
              <a:xfrm>
                <a:off x="631193" y="2775627"/>
                <a:ext cx="5090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B81675-265D-2D7F-C444-D9FF07406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93" y="2775627"/>
                <a:ext cx="5090223" cy="765061"/>
              </a:xfrm>
              <a:prstGeom prst="rect">
                <a:avLst/>
              </a:prstGeom>
              <a:blipFill>
                <a:blip r:embed="rId4"/>
                <a:stretch>
                  <a:fillRect l="-1916" r="-179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0FE157-851A-5EAB-615A-CD225BC104F9}"/>
                  </a:ext>
                </a:extLst>
              </p:cNvPr>
              <p:cNvSpPr txBox="1"/>
              <p:nvPr/>
            </p:nvSpPr>
            <p:spPr>
              <a:xfrm>
                <a:off x="631193" y="3447076"/>
                <a:ext cx="106178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0FE157-851A-5EAB-615A-CD225BC10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93" y="3447076"/>
                <a:ext cx="10617898" cy="726326"/>
              </a:xfrm>
              <a:prstGeom prst="rect">
                <a:avLst/>
              </a:prstGeom>
              <a:blipFill>
                <a:blip r:embed="rId5"/>
                <a:stretch>
                  <a:fillRect l="-919" r="-91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4913"/>
          <p:cNvSpPr txBox="1"/>
          <p:nvPr/>
        </p:nvSpPr>
        <p:spPr>
          <a:xfrm>
            <a:off x="706482" y="869531"/>
            <a:ext cx="8733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8" name="矩形 7"/>
          <p:cNvSpPr/>
          <p:nvPr/>
        </p:nvSpPr>
        <p:spPr>
          <a:xfrm>
            <a:off x="455328" y="4392628"/>
            <a:ext cx="960111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BOC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α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AOD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大于平角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其他条件不变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MON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ead42,isEnd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ead42,isEnd"/>
              </a:rPr>
              <a:t>度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数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lang="zh-CN" altLang="en-US"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12" name="yt_image_14917" title="H_122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7106" r="-1"/>
          <a:stretch/>
        </p:blipFill>
        <p:spPr bwMode="auto">
          <a:xfrm>
            <a:off x="9912425" y="4434354"/>
            <a:ext cx="205331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9" name="yt_shape_14839"/>
          <p:cNvSpPr txBox="1"/>
          <p:nvPr/>
        </p:nvSpPr>
        <p:spPr>
          <a:xfrm>
            <a:off x="540000" y="900000"/>
            <a:ext cx="59102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从不同方向观察立体图形及展开图</a:t>
            </a:r>
          </a:p>
        </p:txBody>
      </p:sp>
      <p:sp>
        <p:nvSpPr>
          <p:cNvPr id="14840" name="yt_shape_14840"/>
          <p:cNvSpPr txBox="1"/>
          <p:nvPr/>
        </p:nvSpPr>
        <p:spPr>
          <a:xfrm>
            <a:off x="540000" y="1389434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下列图形是四棱柱的侧面展开图的是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41" name="yt_image_148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1101"/>
            <a:ext cx="4901184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3" name="yt_shape_14843"/>
          <p:cNvSpPr txBox="1"/>
          <p:nvPr/>
        </p:nvSpPr>
        <p:spPr>
          <a:xfrm>
            <a:off x="540000" y="3250062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从上面看到的平面图形是四边形的是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44" name="yt_image_148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81729"/>
            <a:ext cx="503034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622958">
            <a:extLst>
              <a:ext uri="{FF2B5EF4-FFF2-40B4-BE49-F238E27FC236}">
                <a16:creationId xmlns:a16="http://schemas.microsoft.com/office/drawing/2014/main" id="{EB712BA5-BE34-9B24-3DF2-9C9F52F759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6A75AB-FBE5-AFD0-BDCF-AE28BFA7C426}"/>
              </a:ext>
            </a:extLst>
          </p:cNvPr>
          <p:cNvSpPr txBox="1"/>
          <p:nvPr/>
        </p:nvSpPr>
        <p:spPr>
          <a:xfrm>
            <a:off x="8450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D37803-92C7-3424-CFAD-188B90F738FE}"/>
              </a:ext>
            </a:extLst>
          </p:cNvPr>
          <p:cNvSpPr txBox="1"/>
          <p:nvPr/>
        </p:nvSpPr>
        <p:spPr>
          <a:xfrm>
            <a:off x="9060589" y="3203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如图为正方体的一种平面展开图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各面都标有数字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18e2"/>
              </a:rPr>
              <a:t>则标有数字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的面与其相对面上标的数字之积是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8" name="yt_table_148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475768"/>
              </p:ext>
            </p:extLst>
          </p:nvPr>
        </p:nvGraphicFramePr>
        <p:xfrm>
          <a:off x="540056" y="1859435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1"/>
                  </a:ext>
                </a:extLst>
              </a:tr>
            </a:tbl>
          </a:graphicData>
        </a:graphic>
      </p:graphicFrame>
      <p:pic>
        <p:nvPicPr>
          <p:cNvPr id="14847" name="yt_image_14847_skip" title="H_88.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777" y="1859435"/>
            <a:ext cx="1591056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326D7A-0549-9B37-7B58-65ABD79F397C}"/>
              </a:ext>
            </a:extLst>
          </p:cNvPr>
          <p:cNvSpPr txBox="1"/>
          <p:nvPr/>
        </p:nvSpPr>
        <p:spPr>
          <a:xfrm>
            <a:off x="60889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0" name="yt_shape_14850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直线、射线、线段</a:t>
            </a:r>
          </a:p>
        </p:txBody>
      </p:sp>
      <p:sp>
        <p:nvSpPr>
          <p:cNvPr id="14851" name="yt_shape_14851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2" name="yt_table_148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81038"/>
              </p:ext>
            </p:extLst>
          </p:nvPr>
        </p:nvGraphicFramePr>
        <p:xfrm>
          <a:off x="540056" y="1868737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两点之间的距离指的是两点间的线段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"/>
                  </a:ext>
                </a:extLst>
              </a:tr>
            </a:tbl>
          </a:graphicData>
        </a:graphic>
      </p:graphicFrame>
      <p:sp>
        <p:nvSpPr>
          <p:cNvPr id="14854" name="yt_shape_14854"/>
          <p:cNvSpPr txBox="1"/>
          <p:nvPr/>
        </p:nvSpPr>
        <p:spPr>
          <a:xfrm>
            <a:off x="540119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e4bc"/>
              </a:rPr>
              <a:t>则线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6" name="yt_table_148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594287"/>
              </p:ext>
            </p:extLst>
          </p:nvPr>
        </p:nvGraphicFramePr>
        <p:xfrm>
          <a:off x="540056" y="4780492"/>
          <a:ext cx="4334193" cy="950976"/>
        </p:xfrm>
        <a:graphic>
          <a:graphicData uri="http://schemas.openxmlformats.org/drawingml/2006/table">
            <a:tbl>
              <a:tblPr/>
              <a:tblGrid>
                <a:gridCol w="2624455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7"/>
                  </a:ext>
                </a:extLst>
              </a:tr>
            </a:tbl>
          </a:graphicData>
        </a:graphic>
      </p:graphicFrame>
      <p:pic>
        <p:nvPicPr>
          <p:cNvPr id="14855" name="yt_image_14855_skip" title="H_21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6579" y="4780492"/>
            <a:ext cx="2513457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623025">
            <a:extLst>
              <a:ext uri="{FF2B5EF4-FFF2-40B4-BE49-F238E27FC236}">
                <a16:creationId xmlns:a16="http://schemas.microsoft.com/office/drawing/2014/main" id="{927D5DF8-F510-60BF-2D92-04E6B8F92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5801ED-AA14-6086-6A97-0F944E3EEE66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AE9D59-0597-BB2E-35BB-EE6089DD86F2}"/>
              </a:ext>
            </a:extLst>
          </p:cNvPr>
          <p:cNvSpPr txBox="1"/>
          <p:nvPr/>
        </p:nvSpPr>
        <p:spPr>
          <a:xfrm>
            <a:off x="2153496" y="42497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8" name="yt_shape_1485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f1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60" name="yt_table_148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767156"/>
              </p:ext>
            </p:extLst>
          </p:nvPr>
        </p:nvGraphicFramePr>
        <p:xfrm>
          <a:off x="540056" y="1859435"/>
          <a:ext cx="4334193" cy="950976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</a:tbl>
          </a:graphicData>
        </a:graphic>
      </p:graphicFrame>
      <p:pic>
        <p:nvPicPr>
          <p:cNvPr id="14859" name="yt_image_14859_skip" title="H_21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1705" y="1859435"/>
            <a:ext cx="2328291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2" name="yt_shape_14862"/>
          <p:cNvSpPr txBox="1"/>
          <p:nvPr/>
        </p:nvSpPr>
        <p:spPr>
          <a:xfrm>
            <a:off x="540120" y="286098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有多条道路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人们通常会走中间的直路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而不走其他的路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985,isEnd"/>
              </a:rPr>
              <a:t>这其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中的道理是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63" name="yt_image_14863" title="H_97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180" y="3956308"/>
            <a:ext cx="168363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D676AE-C532-3F18-A29C-1CD1A050BEB4}"/>
              </a:ext>
            </a:extLst>
          </p:cNvPr>
          <p:cNvSpPr txBox="1"/>
          <p:nvPr/>
        </p:nvSpPr>
        <p:spPr>
          <a:xfrm>
            <a:off x="529515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4331AB-8680-079E-34D5-B33281121636}"/>
              </a:ext>
            </a:extLst>
          </p:cNvPr>
          <p:cNvSpPr txBox="1"/>
          <p:nvPr/>
        </p:nvSpPr>
        <p:spPr>
          <a:xfrm>
            <a:off x="2278909" y="328967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5" name="yt_shape_1486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fae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66" name="yt_image_14866" title="H_20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066139"/>
            <a:ext cx="2814066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68" name="yt_shape_14868"/>
              <p:cNvSpPr txBox="1"/>
              <p:nvPr/>
            </p:nvSpPr>
            <p:spPr>
              <a:xfrm>
                <a:off x="540120" y="1862431"/>
                <a:ext cx="5382884" cy="4187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68" name="yt_shape_14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62431"/>
                <a:ext cx="5382884" cy="4187621"/>
              </a:xfrm>
              <a:prstGeom prst="rect">
                <a:avLst/>
              </a:prstGeom>
              <a:blipFill>
                <a:blip r:embed="rId3"/>
                <a:stretch>
                  <a:fillRect l="-3511" t="-1312" r="-2265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F8881F-A8AF-8344-83FE-6A7E5A73B009}"/>
              </a:ext>
            </a:extLst>
          </p:cNvPr>
          <p:cNvSpPr txBox="1"/>
          <p:nvPr/>
        </p:nvSpPr>
        <p:spPr>
          <a:xfrm>
            <a:off x="450109" y="1815625"/>
            <a:ext cx="537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A270BB-1B46-73CA-F988-1774BB8B2B4D}"/>
                  </a:ext>
                </a:extLst>
              </p:cNvPr>
              <p:cNvSpPr txBox="1"/>
              <p:nvPr/>
            </p:nvSpPr>
            <p:spPr>
              <a:xfrm>
                <a:off x="450109" y="2291113"/>
                <a:ext cx="4883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A270BB-1B46-73CA-F988-1774BB8B2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291113"/>
                <a:ext cx="4883848" cy="765061"/>
              </a:xfrm>
              <a:prstGeom prst="rect">
                <a:avLst/>
              </a:prstGeom>
              <a:blipFill>
                <a:blip r:embed="rId4"/>
                <a:stretch>
                  <a:fillRect l="-1998" r="-162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AE49B35-5C4F-D881-5DB1-492A4DE0BDDE}"/>
              </a:ext>
            </a:extLst>
          </p:cNvPr>
          <p:cNvSpPr txBox="1"/>
          <p:nvPr/>
        </p:nvSpPr>
        <p:spPr>
          <a:xfrm>
            <a:off x="450109" y="2962562"/>
            <a:ext cx="415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A11DA0-E4A3-0A6E-7CB1-3E840302C66A}"/>
              </a:ext>
            </a:extLst>
          </p:cNvPr>
          <p:cNvSpPr txBox="1"/>
          <p:nvPr/>
        </p:nvSpPr>
        <p:spPr>
          <a:xfrm>
            <a:off x="450109" y="3438050"/>
            <a:ext cx="396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1C54A1-9487-3061-021F-E8E2CE7E31FD}"/>
              </a:ext>
            </a:extLst>
          </p:cNvPr>
          <p:cNvSpPr txBox="1"/>
          <p:nvPr/>
        </p:nvSpPr>
        <p:spPr>
          <a:xfrm>
            <a:off x="450109" y="3913538"/>
            <a:ext cx="28772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E5133F-129F-2B46-2683-4D2CCA1EFC25}"/>
                  </a:ext>
                </a:extLst>
              </p:cNvPr>
              <p:cNvSpPr txBox="1"/>
              <p:nvPr/>
            </p:nvSpPr>
            <p:spPr>
              <a:xfrm>
                <a:off x="450109" y="4389026"/>
                <a:ext cx="40202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E5133F-129F-2B46-2683-4D2CCA1EFC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389026"/>
                <a:ext cx="4020248" cy="767474"/>
              </a:xfrm>
              <a:prstGeom prst="rect">
                <a:avLst/>
              </a:prstGeom>
              <a:blipFill>
                <a:blip r:embed="rId5"/>
                <a:stretch>
                  <a:fillRect l="-2428" r="-21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F1374FF-887B-0880-B09E-958B9BC4B884}"/>
              </a:ext>
            </a:extLst>
          </p:cNvPr>
          <p:cNvSpPr txBox="1"/>
          <p:nvPr/>
        </p:nvSpPr>
        <p:spPr>
          <a:xfrm>
            <a:off x="450109" y="5062888"/>
            <a:ext cx="551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133684-CBF0-5F29-EE49-774E3C65B3A2}"/>
              </a:ext>
            </a:extLst>
          </p:cNvPr>
          <p:cNvSpPr txBox="1"/>
          <p:nvPr/>
        </p:nvSpPr>
        <p:spPr>
          <a:xfrm>
            <a:off x="450109" y="5538376"/>
            <a:ext cx="293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0" name="yt_shape_14870"/>
          <p:cNvSpPr txBox="1"/>
          <p:nvPr/>
        </p:nvSpPr>
        <p:spPr>
          <a:xfrm>
            <a:off x="540000" y="900000"/>
            <a:ext cx="160140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</a:t>
            </a:r>
          </a:p>
        </p:txBody>
      </p:sp>
      <p:sp>
        <p:nvSpPr>
          <p:cNvPr id="14871" name="yt_shape_14871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把一副三角板按如图所示方式拼在一起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bb7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73" name="yt_table_148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727394"/>
              </p:ext>
            </p:extLst>
          </p:nvPr>
        </p:nvGraphicFramePr>
        <p:xfrm>
          <a:off x="540056" y="3522471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"/>
                  </a:ext>
                </a:extLst>
              </a:tr>
            </a:tbl>
          </a:graphicData>
        </a:graphic>
      </p:graphicFrame>
      <p:pic>
        <p:nvPicPr>
          <p:cNvPr id="14872" name="yt_image_14872_skip" title="H_92.4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8335" y="2348869"/>
            <a:ext cx="2753487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5" name="yt_shape_14875"/>
          <p:cNvSpPr txBox="1"/>
          <p:nvPr/>
        </p:nvSpPr>
        <p:spPr>
          <a:xfrm>
            <a:off x="540000" y="4048642"/>
            <a:ext cx="107351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一个角的补角比这个角的余角的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则这个角的度数为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76" name="yt_table_148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853191"/>
              </p:ext>
            </p:extLst>
          </p:nvPr>
        </p:nvGraphicFramePr>
        <p:xfrm>
          <a:off x="540056" y="4527945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"/>
                  </a:ext>
                </a:extLst>
              </a:tr>
            </a:tbl>
          </a:graphicData>
        </a:graphic>
      </p:graphicFrame>
      <p:sp>
        <p:nvSpPr>
          <p:cNvPr id="14878" name="yt_shape_14878"/>
          <p:cNvSpPr txBox="1"/>
          <p:nvPr/>
        </p:nvSpPr>
        <p:spPr>
          <a:xfrm>
            <a:off x="540119" y="50541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若某校要求下午的到校时间为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bf108,isEnd"/>
              </a:rPr>
              <a:t>则此时钟表上的时针与分针的夹角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623098">
            <a:extLst>
              <a:ext uri="{FF2B5EF4-FFF2-40B4-BE49-F238E27FC236}">
                <a16:creationId xmlns:a16="http://schemas.microsoft.com/office/drawing/2014/main" id="{690D6DC3-79EE-6784-3E20-8415E84F6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A62DDE-7D5F-9D8C-0E84-4A148F732E86}"/>
              </a:ext>
            </a:extLst>
          </p:cNvPr>
          <p:cNvSpPr txBox="1"/>
          <p:nvPr/>
        </p:nvSpPr>
        <p:spPr>
          <a:xfrm>
            <a:off x="22789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06734E-55BD-01F4-9791-5C37337E78AB}"/>
              </a:ext>
            </a:extLst>
          </p:cNvPr>
          <p:cNvSpPr txBox="1"/>
          <p:nvPr/>
        </p:nvSpPr>
        <p:spPr>
          <a:xfrm>
            <a:off x="10268486" y="400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1702B9-9161-1CD1-3F18-CB6F37A861B6}"/>
              </a:ext>
            </a:extLst>
          </p:cNvPr>
          <p:cNvSpPr txBox="1"/>
          <p:nvPr/>
        </p:nvSpPr>
        <p:spPr>
          <a:xfrm>
            <a:off x="1059708" y="54827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9" name="yt_shape_1487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83" name="yt_shape_14883"/>
          <p:cNvSpPr txBox="1"/>
          <p:nvPr/>
        </p:nvSpPr>
        <p:spPr>
          <a:xfrm>
            <a:off x="540000" y="40556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80" name="yt_shape_14880" title="H_168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3870" y="1859435"/>
            <a:ext cx="2064258" cy="2145933"/>
            <a:chOff x="0" y="0"/>
            <a:chExt cx="2064258" cy="2145933"/>
          </a:xfrm>
        </p:grpSpPr>
        <p:pic>
          <p:nvPicPr>
            <p:cNvPr id="2" name="yt_image_1488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4258" cy="1749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82" name="yt_shape_14882" descr="{&quot;rangeId&quot;:0,&quot;IgnoreLineSpacing&quot;:1}"/>
            <p:cNvSpPr txBox="1"/>
            <p:nvPr/>
          </p:nvSpPr>
          <p:spPr>
            <a:xfrm>
              <a:off x="422665" y="17859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F0AE58-9EFB-358A-12CB-C0C0465C2DF9}"/>
              </a:ext>
            </a:extLst>
          </p:cNvPr>
          <p:cNvSpPr txBox="1"/>
          <p:nvPr/>
        </p:nvSpPr>
        <p:spPr>
          <a:xfrm>
            <a:off x="10903796" y="85319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ca06f"/>
              </a:rPr>
              <a:t>北偏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EB7935-A748-E4F8-0F9E-EB2A863F4981}"/>
              </a:ext>
            </a:extLst>
          </p:cNvPr>
          <p:cNvSpPr txBox="1"/>
          <p:nvPr/>
        </p:nvSpPr>
        <p:spPr>
          <a:xfrm>
            <a:off x="4501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4" name="yt_shape_148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把一个长方形纸片沿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805,isEnd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4888" name="yt_shape_14888"/>
          <p:cNvSpPr txBox="1"/>
          <p:nvPr/>
        </p:nvSpPr>
        <p:spPr>
          <a:xfrm>
            <a:off x="540000" y="38675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85" name="yt_shape_14885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1025" y="2011799"/>
            <a:ext cx="1869948" cy="1805319"/>
            <a:chOff x="0" y="0"/>
            <a:chExt cx="1869948" cy="1805319"/>
          </a:xfrm>
        </p:grpSpPr>
        <p:pic>
          <p:nvPicPr>
            <p:cNvPr id="2" name="yt_image_1488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994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87" name="yt_shape_14887" descr="{&quot;rangeId&quot;:0,&quot;IgnoreLineSpacing&quot;:1}"/>
            <p:cNvSpPr txBox="1"/>
            <p:nvPr/>
          </p:nvSpPr>
          <p:spPr>
            <a:xfrm>
              <a:off x="325510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277022-BC85-AE66-94B2-D731942A5CFE}"/>
              </a:ext>
            </a:extLst>
          </p:cNvPr>
          <p:cNvSpPr txBox="1"/>
          <p:nvPr/>
        </p:nvSpPr>
        <p:spPr>
          <a:xfrm>
            <a:off x="453792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1400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_⨹_1_1e805,isEnd</vt:lpstr>
      <vt:lpstr>_⨹_1_55ae6</vt:lpstr>
      <vt:lpstr>_⨹_1_65f1b</vt:lpstr>
      <vt:lpstr>_⨹_1_9bb77</vt:lpstr>
      <vt:lpstr>_⨹_1_acac5</vt:lpstr>
      <vt:lpstr>_⨹_1_cfaec</vt:lpstr>
      <vt:lpstr>_⨹_1_e18c9,isEnd</vt:lpstr>
      <vt:lpstr>_⨹_15_bf108,isEnd</vt:lpstr>
      <vt:lpstr>_⨹_2_3f985,isEnd</vt:lpstr>
      <vt:lpstr>_⨹_2_ca06f</vt:lpstr>
      <vt:lpstr>_⨹_2_de4bc</vt:lpstr>
      <vt:lpstr>_⨹_2_ead42,isEnd</vt:lpstr>
      <vt:lpstr>_⨹_5_218e2</vt:lpstr>
      <vt:lpstr>Finished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2024-07-23T16:21:58Z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