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02" r:id="rId3"/>
    <p:sldId id="324" r:id="rId4"/>
    <p:sldId id="357" r:id="rId5"/>
    <p:sldId id="356" r:id="rId6"/>
    <p:sldId id="355" r:id="rId7"/>
    <p:sldId id="352" r:id="rId8"/>
    <p:sldId id="351" r:id="rId9"/>
    <p:sldId id="350" r:id="rId10"/>
    <p:sldId id="348" r:id="rId11"/>
    <p:sldId id="347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8520" y="2928620"/>
            <a:ext cx="79343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35" y="756100"/>
            <a:ext cx="10800000" cy="2664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9201" y="2818682"/>
            <a:ext cx="847619" cy="40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284855"/>
            <a:ext cx="4389120" cy="349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9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8095" y="1392337"/>
            <a:ext cx="590476" cy="40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285" y="1392337"/>
            <a:ext cx="600000" cy="40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1480" y="2070735"/>
            <a:ext cx="157670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34285" y="3083238"/>
            <a:ext cx="2314285" cy="48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3333" y="3051945"/>
            <a:ext cx="609523" cy="4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356610"/>
            <a:ext cx="4643755" cy="322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285" y="3052411"/>
            <a:ext cx="571428" cy="40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1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31990" y="4507865"/>
            <a:ext cx="367665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571" y="5576956"/>
            <a:ext cx="1695238" cy="5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052645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529" y="1281458"/>
            <a:ext cx="3695238" cy="4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529" y="2110907"/>
            <a:ext cx="2952380" cy="4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9529" y="2930822"/>
            <a:ext cx="2952380" cy="4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9529" y="3760272"/>
            <a:ext cx="2895238" cy="4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855345"/>
            <a:ext cx="3690620" cy="3769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778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8110" y="4725035"/>
            <a:ext cx="9236075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805" y="5979160"/>
            <a:ext cx="432435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80100" y="5953125"/>
            <a:ext cx="449516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0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72185"/>
            <a:ext cx="250571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761" y="1792336"/>
            <a:ext cx="6607304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2348865"/>
            <a:ext cx="670115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3059430"/>
            <a:ext cx="5907405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4149090"/>
            <a:ext cx="9842500" cy="176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4530" y="6021070"/>
            <a:ext cx="525589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1" grpId="0" bldLvl="0" animBg="1"/>
      <p:bldP spid="18" grpId="0" bldLvl="0" animBg="1"/>
      <p:bldP spid="23" grpId="0" bldLvl="0" animBg="1"/>
      <p:bldP spid="3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21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00"/>
          <a:stretch>
            <a:fillRect/>
          </a:stretch>
        </p:blipFill>
        <p:spPr>
          <a:xfrm>
            <a:off x="8472170" y="3933190"/>
            <a:ext cx="2371090" cy="275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6" r="43991"/>
          <a:stretch>
            <a:fillRect/>
          </a:stretch>
        </p:blipFill>
        <p:spPr>
          <a:xfrm>
            <a:off x="4512310" y="3213100"/>
            <a:ext cx="3240315" cy="325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1"/>
          <a:stretch>
            <a:fillRect/>
          </a:stretch>
        </p:blipFill>
        <p:spPr>
          <a:xfrm>
            <a:off x="3935820" y="3356610"/>
            <a:ext cx="4991645" cy="325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7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680" y="981710"/>
            <a:ext cx="921702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4680" y="1844675"/>
            <a:ext cx="6451600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4680" y="3140710"/>
            <a:ext cx="676402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4004945"/>
            <a:ext cx="982281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51815" y="4842510"/>
            <a:ext cx="67081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23570" y="5661025"/>
            <a:ext cx="711390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8" grpId="0" bldLvl="0" animBg="1"/>
      <p:bldP spid="24" grpId="0" bldLvl="0" animBg="1"/>
      <p:bldP spid="32" grpId="0" bldLvl="0" animBg="1"/>
      <p:bldP spid="4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2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052830"/>
            <a:ext cx="793305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425" y="1844675"/>
            <a:ext cx="985456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815" y="2708910"/>
            <a:ext cx="613029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5325" y="3500755"/>
            <a:ext cx="688594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5325" y="4291965"/>
            <a:ext cx="7101840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72170" y="980440"/>
            <a:ext cx="150622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9" grpId="0" bldLvl="0" animBg="1"/>
      <p:bldP spid="26" grpId="0" bldLvl="0" animBg="1"/>
      <p:bldP spid="32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1652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1196340"/>
            <a:ext cx="726059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6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39047" y="3021217"/>
            <a:ext cx="485714" cy="39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3130" y="3644900"/>
            <a:ext cx="181673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32175" y="5516880"/>
            <a:ext cx="187642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0325" y="5396230"/>
            <a:ext cx="182880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830"/>
            <a:ext cx="738886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1916430"/>
            <a:ext cx="769810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708910"/>
            <a:ext cx="547306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668676"/>
            <a:ext cx="5304761" cy="4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815" y="4362450"/>
            <a:ext cx="1066800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24245" y="2780665"/>
            <a:ext cx="300545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9" grpId="0" animBg="1"/>
      <p:bldP spid="20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1428" y="1191356"/>
            <a:ext cx="390476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106065"/>
            <a:ext cx="380952" cy="4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63"/>
          <a:stretch>
            <a:fillRect/>
          </a:stretch>
        </p:blipFill>
        <p:spPr>
          <a:xfrm>
            <a:off x="720090" y="683895"/>
            <a:ext cx="10800080" cy="332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527747"/>
            <a:ext cx="352380" cy="40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161665"/>
            <a:ext cx="4116705" cy="2863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64"/>
          <a:stretch>
            <a:fillRect/>
          </a:stretch>
        </p:blipFill>
        <p:spPr>
          <a:xfrm>
            <a:off x="720090" y="5949500"/>
            <a:ext cx="10800080" cy="757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10800000" cy="361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634538"/>
            <a:ext cx="371428" cy="40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933190"/>
            <a:ext cx="4093210" cy="2773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631998"/>
            <a:ext cx="380952" cy="39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088400"/>
            <a:ext cx="371428" cy="41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2276475"/>
            <a:ext cx="7125970" cy="436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8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8571" y="4763933"/>
            <a:ext cx="2200000" cy="52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