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140710"/>
            <a:ext cx="11684635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5775"/>
            <a:ext cx="10800000" cy="557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25" y="2564765"/>
            <a:ext cx="747903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9015" y="4076700"/>
            <a:ext cx="3149600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79015" y="5446395"/>
            <a:ext cx="268732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2564765"/>
            <a:ext cx="7100570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9015" y="4004945"/>
            <a:ext cx="329692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1405" y="4979035"/>
            <a:ext cx="251904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3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2708910"/>
            <a:ext cx="352552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5085080"/>
            <a:ext cx="427736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916430"/>
            <a:ext cx="379730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7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2348865"/>
            <a:ext cx="273621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5516880"/>
            <a:ext cx="3413760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2636520"/>
            <a:ext cx="445897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36850" y="3644900"/>
            <a:ext cx="216027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8880" y="6165215"/>
            <a:ext cx="30499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780665"/>
            <a:ext cx="629729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1405" y="4292600"/>
            <a:ext cx="3354705" cy="13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95325" y="2564765"/>
            <a:ext cx="7777480" cy="14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95550" y="4149090"/>
            <a:ext cx="162687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8085" y="2996565"/>
            <a:ext cx="748030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1904" y="4077114"/>
            <a:ext cx="2161904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1904" y="4962928"/>
            <a:ext cx="1542857" cy="3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2935" y="2636520"/>
            <a:ext cx="1017524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51405" y="4149090"/>
            <a:ext cx="374459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95830" y="5012690"/>
            <a:ext cx="23888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2024-07-23T08:14:22Z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