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7300" y="3009900"/>
            <a:ext cx="967740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908685"/>
            <a:ext cx="9171305" cy="3758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39" b="16719"/>
          <a:stretch>
            <a:fillRect/>
          </a:stretch>
        </p:blipFill>
        <p:spPr>
          <a:xfrm>
            <a:off x="7824470" y="4076700"/>
            <a:ext cx="3474720" cy="2423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7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77142" y="4822673"/>
            <a:ext cx="780952" cy="447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39" b="16719"/>
          <a:stretch>
            <a:fillRect/>
          </a:stretch>
        </p:blipFill>
        <p:spPr>
          <a:xfrm>
            <a:off x="6384290" y="3502025"/>
            <a:ext cx="4429760" cy="3089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4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00785"/>
            <a:ext cx="4862830" cy="121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3570" y="2708910"/>
            <a:ext cx="4610735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3570" y="3500755"/>
            <a:ext cx="4784725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3570" y="4364990"/>
            <a:ext cx="5001260" cy="162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9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95985"/>
            <a:ext cx="3961904" cy="44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1815" y="1844675"/>
            <a:ext cx="7136130" cy="113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140710"/>
            <a:ext cx="6607175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51815" y="4171315"/>
            <a:ext cx="10305415" cy="196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ldLvl="0" animBg="1"/>
      <p:bldP spid="14" grpId="0" bldLvl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91473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2215" y="3280410"/>
            <a:ext cx="3978275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3989" y="3982328"/>
            <a:ext cx="2186017" cy="3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7760" y="4653280"/>
            <a:ext cx="5063490" cy="121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99515" y="6021070"/>
            <a:ext cx="539051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191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23570" y="1052830"/>
            <a:ext cx="5561330" cy="85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3570" y="2204720"/>
            <a:ext cx="8650605" cy="862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23570" y="3397885"/>
            <a:ext cx="276161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23570" y="4364990"/>
            <a:ext cx="499618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96595" y="5049520"/>
            <a:ext cx="5782310" cy="964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88340" y="6092825"/>
            <a:ext cx="832040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3432175" y="3361690"/>
            <a:ext cx="4664710" cy="86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5" grpId="0" bldLvl="0" animBg="1"/>
      <p:bldP spid="23" grpId="0" bldLvl="0" animBg="1"/>
      <p:bldP spid="32" grpId="0" bldLvl="0" animBg="1"/>
      <p:bldP spid="36" grpId="0" bldLvl="0" animBg="1"/>
      <p:bldP spid="41" grpId="0" bldLvl="0" animBg="1"/>
      <p:bldP spid="4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692600"/>
            <a:ext cx="99767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19557" y="3414067"/>
            <a:ext cx="2340219" cy="475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31" r="5861" b="32342"/>
          <a:stretch>
            <a:fillRect/>
          </a:stretch>
        </p:blipFill>
        <p:spPr>
          <a:xfrm>
            <a:off x="9264650" y="2492375"/>
            <a:ext cx="2808605" cy="3088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2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035050"/>
            <a:ext cx="489966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570" y="1844675"/>
            <a:ext cx="395605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1269" y="2753146"/>
            <a:ext cx="3223703" cy="397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4530" y="3429000"/>
            <a:ext cx="6027420" cy="146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767715" y="5085080"/>
            <a:ext cx="399796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801370" y="5817870"/>
            <a:ext cx="6456680" cy="75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5" grpId="0" bldLvl="0" animBg="1"/>
      <p:bldP spid="18" grpId="0" bldLvl="0" animBg="1"/>
      <p:bldP spid="28" grpId="0" bldLvl="0" animBg="1"/>
      <p:bldP spid="3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4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815" y="1052830"/>
            <a:ext cx="8044180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1815" y="1916430"/>
            <a:ext cx="410210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3570" y="2853055"/>
            <a:ext cx="393763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23570" y="3716655"/>
            <a:ext cx="4531995" cy="817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2" grpId="0" bldLvl="0" animBg="1"/>
      <p:bldP spid="1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788860"/>
            <a:ext cx="10800000" cy="935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86100" y="4132634"/>
            <a:ext cx="600000" cy="40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836110"/>
            <a:ext cx="105107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0549" y="2830312"/>
            <a:ext cx="4078252" cy="42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570" y="3573145"/>
            <a:ext cx="547243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0250" y="4364990"/>
            <a:ext cx="5776595" cy="1370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67715" y="5805170"/>
            <a:ext cx="8383270" cy="833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16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95325" y="1124585"/>
            <a:ext cx="5969635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0090" y="1916430"/>
            <a:ext cx="608076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3570" y="2708910"/>
            <a:ext cx="8573135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51815" y="3500755"/>
            <a:ext cx="834199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20090" y="4436745"/>
            <a:ext cx="636016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720090" y="5229225"/>
            <a:ext cx="884618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623570" y="5969000"/>
            <a:ext cx="6062345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  <p:bldP spid="19" grpId="0" bldLvl="0" animBg="1"/>
      <p:bldP spid="24" grpId="0" bldLvl="0" animBg="1"/>
      <p:bldP spid="31" grpId="0" bldLvl="0" animBg="1"/>
      <p:bldP spid="4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2024-07-23T11:45:31Z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