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2886075"/>
            <a:ext cx="10115550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7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24761" y="2555596"/>
            <a:ext cx="342857" cy="39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93290" y="3697605"/>
            <a:ext cx="917575" cy="118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72380" y="3126901"/>
            <a:ext cx="961904" cy="495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10476" y="4109002"/>
            <a:ext cx="1085714" cy="46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15238" y="5081568"/>
            <a:ext cx="1000000" cy="45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7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05714" y="2239569"/>
            <a:ext cx="552380" cy="40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7619" y="3516669"/>
            <a:ext cx="552380" cy="40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2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505" y="2852420"/>
            <a:ext cx="2352040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72380" y="5182975"/>
            <a:ext cx="771428" cy="40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34285" y="5192502"/>
            <a:ext cx="314285" cy="39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7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980690" y="3602355"/>
            <a:ext cx="1770380" cy="11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86666" y="1162797"/>
            <a:ext cx="1704761" cy="524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39047" y="2116786"/>
            <a:ext cx="2285714" cy="524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86666" y="3080315"/>
            <a:ext cx="3400000" cy="524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10476" y="4043843"/>
            <a:ext cx="1142857" cy="524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08500"/>
            <a:ext cx="10800000" cy="573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/>
        </p:nvSpPr>
        <p:spPr bwMode="white">
          <a:xfrm>
            <a:off x="657225" y="3356610"/>
            <a:ext cx="772668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95325" y="4448810"/>
            <a:ext cx="10720705" cy="201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5674"/>
          <a:stretch>
            <a:fillRect/>
          </a:stretch>
        </p:blipFill>
        <p:spPr>
          <a:xfrm>
            <a:off x="838835" y="908685"/>
            <a:ext cx="9539605" cy="2396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019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2525509"/>
            <a:ext cx="428571" cy="40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9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80440"/>
            <a:ext cx="10286365" cy="266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2935" y="3644900"/>
            <a:ext cx="4895215" cy="102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0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6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15238" y="1229346"/>
            <a:ext cx="571428" cy="390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81904" y="2172948"/>
            <a:ext cx="780952" cy="400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20000" y="5060942"/>
            <a:ext cx="323809" cy="400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12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6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2195"/>
            <a:ext cx="585025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2935" y="1988820"/>
            <a:ext cx="10129520" cy="16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789045"/>
            <a:ext cx="10008870" cy="151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22935" y="5516880"/>
            <a:ext cx="696722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3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1353993"/>
            <a:ext cx="371428" cy="41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191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97018" y="2030594"/>
            <a:ext cx="303303" cy="334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5238" y="2319033"/>
            <a:ext cx="438095" cy="39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268562"/>
            <a:ext cx="352380" cy="39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75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7532" y="4188869"/>
            <a:ext cx="379101" cy="39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612590"/>
            <a:ext cx="10800000" cy="190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565215"/>
            <a:ext cx="10800000" cy="4063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7184" y="2832312"/>
            <a:ext cx="371428" cy="41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5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220315"/>
            <a:ext cx="371428" cy="409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E0ODIzMGIxZWRmMGUzOGQwNTVjMDI3NmZmZmZiZ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2024-07-23T06:49:34Z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