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6" r:id="rId5"/>
    <p:sldId id="335" r:id="rId6"/>
    <p:sldId id="334" r:id="rId7"/>
    <p:sldId id="333" r:id="rId8"/>
    <p:sldId id="332" r:id="rId9"/>
    <p:sldId id="331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7715" y="3068955"/>
            <a:ext cx="10506075" cy="59817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8500"/>
            <a:ext cx="909810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3570" y="1052830"/>
            <a:ext cx="7987665" cy="705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23570" y="1767840"/>
            <a:ext cx="7395210" cy="536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791845" y="2493010"/>
            <a:ext cx="6891020" cy="544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668020" y="3213100"/>
            <a:ext cx="7592060" cy="525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1703705" y="3860800"/>
            <a:ext cx="6385560" cy="567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1891360" y="4708332"/>
            <a:ext cx="2783986" cy="353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668020" y="5300980"/>
            <a:ext cx="4916805" cy="631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668020" y="5984240"/>
            <a:ext cx="2910840" cy="591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4" grpId="0" bldLvl="0" animBg="1"/>
      <p:bldP spid="20" grpId="0" bldLvl="0" animBg="1"/>
      <p:bldP spid="23" grpId="0" bldLvl="0" animBg="1"/>
      <p:bldP spid="32" grpId="0" bldLvl="0" animBg="1"/>
      <p:bldP spid="37" grpId="0" bldLvl="0" animBg="1"/>
      <p:bldP spid="38" grpId="0" bldLvl="0" animBg="1"/>
      <p:bldP spid="4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0547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229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052830"/>
            <a:ext cx="10384790" cy="1609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23570" y="2780665"/>
            <a:ext cx="7085965" cy="648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23570" y="3573145"/>
            <a:ext cx="3944620" cy="688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584065" y="3596005"/>
            <a:ext cx="3944620" cy="688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bldLvl="0" animBg="1"/>
      <p:bldP spid="15" grpId="0" bldLvl="0" animBg="1"/>
      <p:bldP spid="2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908500"/>
            <a:ext cx="1009378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23570" y="1052830"/>
            <a:ext cx="6846570" cy="1005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23570" y="2276475"/>
            <a:ext cx="6258560" cy="685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83895" y="3068955"/>
            <a:ext cx="5429250" cy="550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732020" y="4015517"/>
            <a:ext cx="4201295" cy="356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732020" y="4816753"/>
            <a:ext cx="1433068" cy="3472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23570" y="5516880"/>
            <a:ext cx="2188210" cy="1140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4" grpId="0" bldLvl="0" animBg="1"/>
      <p:bldP spid="17" grpId="0" bldLvl="0" animBg="1"/>
      <p:bldP spid="19" grpId="0" bldLvl="0" animBg="1"/>
      <p:bldP spid="20" grpId="0" bldLvl="0" animBg="1"/>
      <p:bldP spid="2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890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30270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618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520000" y="2087727"/>
            <a:ext cx="590477" cy="534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539047" y="3012732"/>
            <a:ext cx="1114285" cy="467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87805" y="3761105"/>
            <a:ext cx="3417570" cy="744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73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836110"/>
            <a:ext cx="893672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551815" y="908685"/>
            <a:ext cx="7341235" cy="884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2783840" y="1988820"/>
            <a:ext cx="6690360" cy="1022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2793365" y="3206750"/>
            <a:ext cx="3682365" cy="539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2855595" y="3860800"/>
            <a:ext cx="3023870" cy="549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2863894" y="4726082"/>
            <a:ext cx="922043" cy="331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623570" y="5229225"/>
            <a:ext cx="8976360" cy="1338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8" grpId="0" bldLvl="0" animBg="1"/>
      <p:bldP spid="26" grpId="0" bldLvl="0" animBg="1"/>
      <p:bldP spid="29" grpId="0" bldLvl="0" animBg="1"/>
      <p:bldP spid="31" grpId="0" bldLvl="0" animBg="1"/>
      <p:bldP spid="3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50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40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220552"/>
            <a:ext cx="3971428" cy="439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3570" y="1916430"/>
            <a:ext cx="7661275" cy="744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715" y="2718250"/>
            <a:ext cx="10800000" cy="33892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551815" y="2917190"/>
            <a:ext cx="7978775" cy="681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31950" y="3716655"/>
            <a:ext cx="6320790" cy="735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631950" y="4653280"/>
            <a:ext cx="2957195" cy="650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60705" y="5445125"/>
            <a:ext cx="7323455" cy="781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7" grpId="0" bldLvl="0" animBg="1"/>
      <p:bldP spid="8" grpId="0" bldLvl="0" animBg="1"/>
      <p:bldP spid="9" grpId="0" bldLvl="0" animBg="1"/>
      <p:bldP spid="11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4710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2024-07-23T11:57:02Z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