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140710"/>
            <a:ext cx="10901045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2132965"/>
            <a:ext cx="788352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2935" y="3068955"/>
            <a:ext cx="29171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77142" y="4078060"/>
            <a:ext cx="1171428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2853055"/>
            <a:ext cx="667829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6666" y="4412309"/>
            <a:ext cx="2114285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5775" y="5229225"/>
            <a:ext cx="2736215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3044190"/>
            <a:ext cx="495871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4285" y="4092368"/>
            <a:ext cx="1171428" cy="36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6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564765"/>
            <a:ext cx="494982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3885" y="3573145"/>
            <a:ext cx="272859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68220"/>
            <a:ext cx="70186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6666" y="3193059"/>
            <a:ext cx="1171428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97750"/>
            <a:ext cx="10800000" cy="275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29615" y="5039360"/>
            <a:ext cx="80206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04155" y="5876925"/>
            <a:ext cx="262763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924810"/>
            <a:ext cx="593344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27805" y="4076700"/>
            <a:ext cx="31051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9005" y="4977765"/>
            <a:ext cx="223583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132965"/>
            <a:ext cx="472821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3172230"/>
            <a:ext cx="1485714" cy="3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2040" y="3933190"/>
            <a:ext cx="19869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060575"/>
            <a:ext cx="51587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2040" y="2996565"/>
            <a:ext cx="278955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940" y="3789045"/>
            <a:ext cx="270446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132965"/>
            <a:ext cx="53092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2370" y="3068955"/>
            <a:ext cx="34251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9740" y="3882390"/>
            <a:ext cx="2811780" cy="1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132965"/>
            <a:ext cx="67259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4761" y="3125694"/>
            <a:ext cx="1723809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4065" y="3933190"/>
            <a:ext cx="169735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