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957195"/>
            <a:ext cx="77724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2172732"/>
            <a:ext cx="390476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2077891"/>
            <a:ext cx="1619047" cy="5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4245" y="3933190"/>
            <a:ext cx="2028190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83500" y="1991995"/>
            <a:ext cx="175069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952" y="4474400"/>
            <a:ext cx="1428571" cy="4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48525" y="2853055"/>
            <a:ext cx="417576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26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14145" y="3644265"/>
            <a:ext cx="72307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33330" y="5664271"/>
            <a:ext cx="314285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2708910"/>
            <a:ext cx="403796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3933190"/>
            <a:ext cx="397065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919454"/>
            <a:ext cx="3838095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434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1099" y="3469439"/>
            <a:ext cx="314285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3956" y="4327066"/>
            <a:ext cx="200000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7" t="28763" r="8659" b="14979"/>
          <a:stretch>
            <a:fillRect/>
          </a:stretch>
        </p:blipFill>
        <p:spPr>
          <a:xfrm>
            <a:off x="4944110" y="3917950"/>
            <a:ext cx="3199130" cy="282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645"/>
            <a:ext cx="1045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780665"/>
            <a:ext cx="580326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235450"/>
            <a:ext cx="6201410" cy="25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42786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16430"/>
            <a:ext cx="487299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3206115"/>
            <a:ext cx="241427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31950" y="4509135"/>
            <a:ext cx="2011045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96143"/>
            <a:ext cx="352380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5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438765" cy="191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3140710"/>
            <a:ext cx="1007618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004945"/>
            <a:ext cx="81121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833936"/>
            <a:ext cx="2961904" cy="4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096701"/>
            <a:ext cx="3038095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3898130"/>
            <a:ext cx="3038095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853055"/>
            <a:ext cx="915162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716655"/>
            <a:ext cx="790702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09135"/>
            <a:ext cx="470027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414854"/>
            <a:ext cx="5600000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307320"/>
            <a:ext cx="609523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2996565"/>
            <a:ext cx="28797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380" y="5016113"/>
            <a:ext cx="609523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16430"/>
            <a:ext cx="86829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2708910"/>
            <a:ext cx="400113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56871"/>
            <a:ext cx="1971428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29455"/>
            <a:ext cx="1028954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744003"/>
            <a:ext cx="438095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94364"/>
            <a:ext cx="380952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6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1560" y="4551612"/>
            <a:ext cx="394555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6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6747" y="5462721"/>
            <a:ext cx="274610" cy="31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486415"/>
            <a:ext cx="352380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20660"/>
            <a:ext cx="10800000" cy="177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34641"/>
            <a:ext cx="352380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2024-07-23T10:35:17Z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