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950" y="1772920"/>
            <a:ext cx="7089775" cy="16497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932555"/>
            <a:ext cx="1145413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84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3805"/>
            <a:ext cx="1036320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564765"/>
            <a:ext cx="1042162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5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1335" y="6248401"/>
            <a:ext cx="1052802" cy="37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4"/>
          <a:stretch>
            <a:fillRect/>
          </a:stretch>
        </p:blipFill>
        <p:spPr>
          <a:xfrm>
            <a:off x="720090" y="1053015"/>
            <a:ext cx="10800080" cy="512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957135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772920"/>
            <a:ext cx="1032891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284855"/>
            <a:ext cx="10281920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4796790"/>
            <a:ext cx="45758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815" y="5445125"/>
            <a:ext cx="628523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28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6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10147935" cy="138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435860"/>
            <a:ext cx="62833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3140710"/>
            <a:ext cx="62407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05460" y="3764915"/>
            <a:ext cx="686752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4653280"/>
            <a:ext cx="597725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5293995"/>
            <a:ext cx="985583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23" grpId="0" bldLvl="0" animBg="1"/>
      <p:bldP spid="25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10485120" cy="196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62857" y="3308476"/>
            <a:ext cx="3390476" cy="3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6666" y="4014187"/>
            <a:ext cx="2238095" cy="36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62857" y="4700825"/>
            <a:ext cx="2533333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5229225"/>
            <a:ext cx="807339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animBg="1"/>
      <p:bldP spid="23" grpId="0" animBg="1"/>
      <p:bldP spid="24" grpId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3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284670"/>
            <a:ext cx="10800000" cy="83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1057656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564765"/>
            <a:ext cx="882269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284855"/>
            <a:ext cx="64700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4004945"/>
            <a:ext cx="1055941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