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11" r:id="rId6"/>
    <p:sldId id="313" r:id="rId7"/>
    <p:sldId id="256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67" y="33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1" name="yt_shape_12951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950" name="yt_image_1295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53" name="yt_shape_12953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等式与方程</a:t>
            </a:r>
          </a:p>
        </p:txBody>
      </p:sp>
      <p:sp>
        <p:nvSpPr>
          <p:cNvPr id="12954" name="yt_shape_12954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已知下列式子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e1fc,isEnd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其中是等式的有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是方程的有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3" name="yt_shape_1721657347390">
            <a:extLst>
              <a:ext uri="{FF2B5EF4-FFF2-40B4-BE49-F238E27FC236}">
                <a16:creationId xmlns:a16="http://schemas.microsoft.com/office/drawing/2014/main" id="{99C92BD1-93D6-9F12-3CE0-C8D0FA2E91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409EC9-62A8-AAE4-7D81-59C4891FCB9E}"/>
              </a:ext>
            </a:extLst>
          </p:cNvPr>
          <p:cNvSpPr txBox="1"/>
          <p:nvPr/>
        </p:nvSpPr>
        <p:spPr>
          <a:xfrm>
            <a:off x="4642696" y="2348880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①③④⑤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810B1A-2E7B-EDBF-691D-33D42DF430F0}"/>
              </a:ext>
            </a:extLst>
          </p:cNvPr>
          <p:cNvSpPr txBox="1"/>
          <p:nvPr/>
        </p:nvSpPr>
        <p:spPr>
          <a:xfrm>
            <a:off x="8300296" y="2348880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③④⑤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5" name="yt_shape_12955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根据实际问题列方程</a:t>
            </a:r>
          </a:p>
        </p:txBody>
      </p:sp>
      <p:sp>
        <p:nvSpPr>
          <p:cNvPr id="12956" name="yt_shape_12956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爱护环境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建我家乡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班学生回收饮料瓶共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116c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男生回收饮料瓶的质量是女生回收饮料瓶的质量的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设女生回收饮料瓶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a584"/>
              </a:rPr>
              <a:t>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据题意可列方程为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57" name="yt_table_12957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12109855"/>
                  </p:ext>
                </p:extLst>
              </p:nvPr>
            </p:nvGraphicFramePr>
            <p:xfrm>
              <a:off x="540056" y="2829000"/>
              <a:ext cx="3141663" cy="2097913"/>
            </p:xfrm>
            <a:graphic>
              <a:graphicData uri="http://schemas.openxmlformats.org/drawingml/2006/table">
                <a:tbl>
                  <a:tblPr/>
                  <a:tblGrid>
                    <a:gridCol w="3141663">
                      <a:extLst>
                        <a:ext uri="{9D8B030D-6E8A-4147-A177-3AD203B41FA5}">
                          <a16:colId xmlns:a16="http://schemas.microsoft.com/office/drawing/2014/main" val="1059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957" name="yt_table_12957" descr="{&quot;rangeId&quot;:4,&quot;type&quot;:&quot;Option&quot;}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12109855"/>
                  </p:ext>
                </p:extLst>
              </p:nvPr>
            </p:nvGraphicFramePr>
            <p:xfrm>
              <a:off x="540056" y="2829000"/>
              <a:ext cx="3141663" cy="1905827"/>
            </p:xfrm>
            <a:graphic>
              <a:graphicData uri="http://schemas.openxmlformats.org/drawingml/2006/table">
                <a:tbl>
                  <a:tblPr/>
                  <a:tblGrid>
                    <a:gridCol w="3141663">
                      <a:extLst>
                        <a:ext uri="{9D8B030D-6E8A-4147-A177-3AD203B41FA5}">
                          <a16:colId xmlns:a16="http://schemas.microsoft.com/office/drawing/2014/main" val="1059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3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b="-1644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657347449">
            <a:extLst>
              <a:ext uri="{FF2B5EF4-FFF2-40B4-BE49-F238E27FC236}">
                <a16:creationId xmlns:a16="http://schemas.microsoft.com/office/drawing/2014/main" id="{0ED460D5-97BD-2975-4ABB-7413E9E1F6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3C85C89-DED8-D3E4-3F23-46D4E382C9D3}"/>
              </a:ext>
            </a:extLst>
          </p:cNvPr>
          <p:cNvSpPr txBox="1"/>
          <p:nvPr/>
        </p:nvSpPr>
        <p:spPr>
          <a:xfrm>
            <a:off x="3498108" y="22936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8" name="yt_shape_12958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端午节买粽子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每个肉粽比素粽贵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个肉粽和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个素粽共用去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e172,isEnd"/>
              </a:rPr>
              <a:t>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每个肉粽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则列方程为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设未知数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列出方程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某知识竞赛共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每一题答对得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答错或不答都扣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小明考了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fb3a,isEnd"/>
              </a:rPr>
              <a:t>68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那么小明答对了多少道题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设小明答对了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道题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得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甲班有学生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乙班有学生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要使甲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乙两班人数相等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8c37,isEnd"/>
              </a:rPr>
              <a:t>应如何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调动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设从甲班调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人到乙班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得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1A7193E-ECCB-56C7-76E8-5C9345DD1C78}"/>
              </a:ext>
            </a:extLst>
          </p:cNvPr>
          <p:cNvSpPr txBox="1"/>
          <p:nvPr/>
        </p:nvSpPr>
        <p:spPr>
          <a:xfrm>
            <a:off x="4337896" y="1328682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472EC0-C094-4A9E-5695-DC17BB2D3A10}"/>
              </a:ext>
            </a:extLst>
          </p:cNvPr>
          <p:cNvSpPr txBox="1"/>
          <p:nvPr/>
        </p:nvSpPr>
        <p:spPr>
          <a:xfrm>
            <a:off x="450108" y="3230634"/>
            <a:ext cx="604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设小明答对了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道题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0EE89F-85C0-4347-771F-9F99FAB224B3}"/>
              </a:ext>
            </a:extLst>
          </p:cNvPr>
          <p:cNvSpPr txBox="1"/>
          <p:nvPr/>
        </p:nvSpPr>
        <p:spPr>
          <a:xfrm>
            <a:off x="450108" y="3706122"/>
            <a:ext cx="323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4644BD-C407-8D8D-5352-2862D25A4C9D}"/>
              </a:ext>
            </a:extLst>
          </p:cNvPr>
          <p:cNvSpPr txBox="1"/>
          <p:nvPr/>
        </p:nvSpPr>
        <p:spPr>
          <a:xfrm>
            <a:off x="450108" y="5132586"/>
            <a:ext cx="635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设从甲班调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人到乙班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57AEC6-D771-169E-450E-FBD922EAD57B}"/>
              </a:ext>
            </a:extLst>
          </p:cNvPr>
          <p:cNvSpPr txBox="1"/>
          <p:nvPr/>
        </p:nvSpPr>
        <p:spPr>
          <a:xfrm>
            <a:off x="450108" y="5608074"/>
            <a:ext cx="2316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5" name="yt_shape_12965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964" name="yt_image_12964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67" name="yt_shape_12967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六盘水市中考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导弹俗称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东风快递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速度可达到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cd9c"/>
              </a:rPr>
              <a:t>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马赫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导弹飞行多少分钟能打击到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d348"/>
              </a:rPr>
              <a:t>公里处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的目标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设飞行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分钟能打击到目标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可以得到方程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68" name="yt_table_12968" title="H_167.0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08681181"/>
                  </p:ext>
                </p:extLst>
              </p:nvPr>
            </p:nvGraphicFramePr>
            <p:xfrm>
              <a:off x="540056" y="2921731"/>
              <a:ext cx="4006850" cy="2301876"/>
            </p:xfrm>
            <a:graphic>
              <a:graphicData uri="http://schemas.openxmlformats.org/drawingml/2006/table">
                <a:tbl>
                  <a:tblPr/>
                  <a:tblGrid>
                    <a:gridCol w="4006850">
                      <a:extLst>
                        <a:ext uri="{9D8B030D-6E8A-4147-A177-3AD203B41FA5}">
                          <a16:colId xmlns:a16="http://schemas.microsoft.com/office/drawing/2014/main" val="1059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26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340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60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12000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26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340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12000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26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×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340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1000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12000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26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×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340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×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60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1000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12000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968" name="yt_table_12968" descr="{&quot;rangeId&quot;:7,&quot;type&quot;:&quot;Option&quot;}" title="H_167.0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08681181"/>
                  </p:ext>
                </p:extLst>
              </p:nvPr>
            </p:nvGraphicFramePr>
            <p:xfrm>
              <a:off x="540056" y="2921731"/>
              <a:ext cx="4006850" cy="2121790"/>
            </p:xfrm>
            <a:graphic>
              <a:graphicData uri="http://schemas.openxmlformats.org/drawingml/2006/table">
                <a:tbl>
                  <a:tblPr/>
                  <a:tblGrid>
                    <a:gridCol w="4006850">
                      <a:extLst>
                        <a:ext uri="{9D8B030D-6E8A-4147-A177-3AD203B41FA5}">
                          <a16:colId xmlns:a16="http://schemas.microsoft.com/office/drawing/2014/main" val="1059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26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340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60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12000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26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340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12000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8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42308" b="-1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9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40000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9AEE71E-70DC-EFFC-594C-A389B1B27B96}"/>
              </a:ext>
            </a:extLst>
          </p:cNvPr>
          <p:cNvSpPr txBox="1"/>
          <p:nvPr/>
        </p:nvSpPr>
        <p:spPr>
          <a:xfrm>
            <a:off x="7995496" y="23863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69" name="yt_shape_12969"/>
              <p:cNvSpPr txBox="1"/>
              <p:nvPr/>
            </p:nvSpPr>
            <p:spPr>
              <a:xfrm>
                <a:off x="540119" y="900000"/>
                <a:ext cx="11492915" cy="16024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数学文化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古埃及人的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纸草书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中记录了一个数学问题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b9e33,isEnd"/>
                  </a:rPr>
                  <a:t>它的三分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它的一半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它的七分之一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它的全部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加起来总共是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若设这个数是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0b173,isEnd"/>
                  </a:rPr>
                  <a:t>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所列方程为</a:t>
                </a:r>
                <a:r>
                  <a:rPr sz="3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</a:t>
                </a:r>
                <a:r>
                  <a:rPr sz="1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69" name="yt_shape_129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02426"/>
              </a:xfrm>
              <a:prstGeom prst="rect">
                <a:avLst/>
              </a:prstGeom>
              <a:blipFill>
                <a:blip r:embed="rId2"/>
                <a:stretch>
                  <a:fillRect l="-1645" t="-3422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0E429FF-7A87-A5F2-A64F-0830195A7530}"/>
                  </a:ext>
                </a:extLst>
              </p:cNvPr>
              <p:cNvSpPr txBox="1"/>
              <p:nvPr/>
            </p:nvSpPr>
            <p:spPr>
              <a:xfrm>
                <a:off x="2326533" y="1628800"/>
                <a:ext cx="3410648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0E429FF-7A87-A5F2-A64F-0830195A75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6533" y="1628800"/>
                <a:ext cx="3410648" cy="729565"/>
              </a:xfrm>
              <a:prstGeom prst="rect">
                <a:avLst/>
              </a:prstGeom>
              <a:blipFill>
                <a:blip r:embed="rId3"/>
                <a:stretch>
                  <a:fillRect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384</Words>
  <Application>Microsoft Office PowerPoint</Application>
  <PresentationFormat>宽屏</PresentationFormat>
  <Paragraphs>39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9" baseType="lpstr">
      <vt:lpstr>,isEnd</vt:lpstr>
      <vt:lpstr>_⨹_1_0b173,isEnd</vt:lpstr>
      <vt:lpstr>_⨹_1_3e172,isEnd</vt:lpstr>
      <vt:lpstr>_⨹_1_4cd9c</vt:lpstr>
      <vt:lpstr>_⨹_1_6e1fc,isEnd</vt:lpstr>
      <vt:lpstr>_⨹_1_da584</vt:lpstr>
      <vt:lpstr>_⨹_2_6fb3a,isEnd</vt:lpstr>
      <vt:lpstr>_⨹_2_a116c</vt:lpstr>
      <vt:lpstr>_⨹_3_18c37,isEnd</vt:lpstr>
      <vt:lpstr>_⨹_3_dd348</vt:lpstr>
      <vt:lpstr>_⨹_4_b9e33,isEnd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10</cp:revision>
  <dcterms:created xsi:type="dcterms:W3CDTF">2024-07-22T14:01:11Z</dcterms:created>
  <dcterms:modified xsi:type="dcterms:W3CDTF">2024-07-23T15:33:59Z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