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3030855"/>
            <a:ext cx="11405235" cy="7962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6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60575"/>
            <a:ext cx="1008189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23160" y="2852420"/>
            <a:ext cx="1111885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8880" y="2996565"/>
            <a:ext cx="308927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270" y="5661025"/>
            <a:ext cx="3757295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88820"/>
            <a:ext cx="3355975" cy="96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935" y="5300980"/>
            <a:ext cx="3572510" cy="84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94888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8880" y="2348865"/>
            <a:ext cx="3517900" cy="8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8880" y="5486400"/>
            <a:ext cx="3425825" cy="11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710"/>
            <a:ext cx="10800000" cy="306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8980" y="2392045"/>
            <a:ext cx="4270375" cy="125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644715"/>
            <a:ext cx="10800000" cy="29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728980" y="5372735"/>
            <a:ext cx="4507230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8880" y="2780665"/>
            <a:ext cx="9445625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81655" y="3833495"/>
            <a:ext cx="328930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81904" y="4843372"/>
            <a:ext cx="1057142" cy="3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7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2564765"/>
            <a:ext cx="8251825" cy="133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64105" y="4089400"/>
            <a:ext cx="200342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54860" y="5092700"/>
            <a:ext cx="176022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0090" y="2497455"/>
            <a:ext cx="9114155" cy="137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22830" y="4063365"/>
            <a:ext cx="3776345" cy="120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322195" y="5465445"/>
            <a:ext cx="1254760" cy="98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2935" y="2564765"/>
            <a:ext cx="9331960" cy="243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567305" y="5300980"/>
            <a:ext cx="284162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9294" y="6189578"/>
            <a:ext cx="740176" cy="32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0" grpId="0" bldLvl="0" animBg="1"/>
      <p:bldP spid="3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E0ODIzMGIxZWRmMGUzOGQwNTVjMDI3NmZmZmZiZ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2024-07-23T06:52:21Z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