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3068955"/>
            <a:ext cx="10568940" cy="5727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70" y="3284855"/>
            <a:ext cx="505396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4536440"/>
            <a:ext cx="384048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498394"/>
            <a:ext cx="5857142" cy="4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77535" y="3284855"/>
            <a:ext cx="505396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7" grpId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2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1236" y="3315529"/>
            <a:ext cx="261113" cy="29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4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8095" y="4135670"/>
            <a:ext cx="1180952" cy="4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5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6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16954" y="1203060"/>
            <a:ext cx="297026" cy="34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4927468"/>
            <a:ext cx="1628571" cy="4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0952" y="5854500"/>
            <a:ext cx="323809" cy="4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4285" y="4983710"/>
            <a:ext cx="600000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