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44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" y="2853055"/>
            <a:ext cx="11934190" cy="717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1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23265" y="2996565"/>
            <a:ext cx="7087870" cy="1069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351405" y="4292600"/>
            <a:ext cx="2254885" cy="1290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46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2935" y="2708910"/>
            <a:ext cx="4342130" cy="1289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423160" y="4149090"/>
            <a:ext cx="2521585" cy="1337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858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54050" y="3068955"/>
            <a:ext cx="7437120" cy="895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991360" y="4147820"/>
            <a:ext cx="3832860" cy="1252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351405" y="5588635"/>
            <a:ext cx="2644775" cy="1049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8" grpId="0" bldLvl="0" animBg="1"/>
      <p:bldP spid="2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4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3284855"/>
            <a:ext cx="4403090" cy="75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79015" y="4364990"/>
            <a:ext cx="2188845" cy="74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1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22935" y="2780665"/>
            <a:ext cx="5741670" cy="124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351405" y="4364990"/>
            <a:ext cx="2065655" cy="923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2935" y="2348865"/>
            <a:ext cx="5340985" cy="808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80285" y="3429000"/>
            <a:ext cx="2254885" cy="765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0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276475"/>
            <a:ext cx="4959985" cy="70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351405" y="3356610"/>
            <a:ext cx="2583180" cy="993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6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2935" y="2204720"/>
            <a:ext cx="7274560" cy="72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07260" y="3356610"/>
            <a:ext cx="2353945" cy="77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250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720090" y="2671445"/>
            <a:ext cx="6640195" cy="1160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279015" y="4149090"/>
            <a:ext cx="4109085" cy="1116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279015" y="5588635"/>
            <a:ext cx="1950085" cy="988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6" grpId="0" bldLvl="0" animBg="1"/>
      <p:bldP spid="3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4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81990" y="2636520"/>
            <a:ext cx="6584950" cy="1207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423160" y="4149090"/>
            <a:ext cx="2788285" cy="1209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351405" y="5516880"/>
            <a:ext cx="3007360" cy="1104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3" grpId="0" bldLvl="0" animBg="1"/>
      <p:bldP spid="3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22935" y="2636520"/>
            <a:ext cx="7438390" cy="1176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351405" y="4004945"/>
            <a:ext cx="3577590" cy="1453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423160" y="5520055"/>
            <a:ext cx="2520950" cy="1133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2" grpId="0" bldLvl="0" animBg="1"/>
      <p:bldP spid="2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E0ODIzMGIxZWRmMGUzOGQwNTVjMDI3NmZmZmZiZD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2024-07-23T07:15:56Z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