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30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962275"/>
            <a:ext cx="118776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1196790"/>
            <a:ext cx="10800000" cy="3119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96975"/>
            <a:ext cx="103193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060575"/>
            <a:ext cx="792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15415" y="2060575"/>
            <a:ext cx="1000887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8790" y="2780665"/>
            <a:ext cx="115951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638300" y="2780665"/>
            <a:ext cx="902716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8790" y="3644900"/>
            <a:ext cx="103193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7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493010"/>
            <a:ext cx="22910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356610"/>
            <a:ext cx="18491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9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5569" y="4897557"/>
            <a:ext cx="165870" cy="30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335" y="5344160"/>
            <a:ext cx="21189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6434" y="6241305"/>
            <a:ext cx="248806" cy="31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0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75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00455"/>
            <a:ext cx="284797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5685" y="1100455"/>
            <a:ext cx="64674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4045" y="1844675"/>
            <a:ext cx="598551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636520"/>
            <a:ext cx="72650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2465" y="3356610"/>
            <a:ext cx="81965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149090"/>
            <a:ext cx="995934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56495" y="1100455"/>
            <a:ext cx="8540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5" grpId="0" bldLvl="0" animBg="1"/>
      <p:bldP spid="18" grpId="0" bldLvl="0" animBg="1"/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6061410"/>
            <a:ext cx="209523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89275" y="2827655"/>
            <a:ext cx="183642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8525" y="4509135"/>
            <a:ext cx="284099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137650" cy="447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2783840" y="5013325"/>
            <a:ext cx="6802755" cy="177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64540"/>
            <a:ext cx="9321800" cy="509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2783840" y="5013325"/>
            <a:ext cx="6802755" cy="177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2712085" y="4509135"/>
            <a:ext cx="6802755" cy="177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3460"/>
            <a:ext cx="10800000" cy="187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100799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44675"/>
            <a:ext cx="84607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564765"/>
            <a:ext cx="10280015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2024-07-23T11:50:48Z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