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0850" y="2871470"/>
            <a:ext cx="6210300" cy="1114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764355"/>
            <a:ext cx="84713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37235" y="1988820"/>
            <a:ext cx="6850380" cy="2301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991360" y="4436745"/>
            <a:ext cx="2481580" cy="89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135505" y="5516880"/>
            <a:ext cx="1699260" cy="933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7" grpId="0" bldLvl="0" animBg="1"/>
      <p:bldP spid="3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91965"/>
            <a:ext cx="93874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1895" y="3489325"/>
            <a:ext cx="4535805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6660" y="4142740"/>
            <a:ext cx="3924300" cy="79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7125" y="5012690"/>
            <a:ext cx="688848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27125" y="5799455"/>
            <a:ext cx="4141470" cy="84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735955" y="3500755"/>
            <a:ext cx="403098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6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8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52195"/>
            <a:ext cx="8641715" cy="80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1988820"/>
            <a:ext cx="9199880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22935" y="2924810"/>
            <a:ext cx="9239885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22935" y="3716655"/>
            <a:ext cx="9662795" cy="7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551180" y="4580890"/>
            <a:ext cx="5104130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81990" y="5516880"/>
            <a:ext cx="643953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9" grpId="0" bldLvl="0" animBg="1"/>
      <p:bldP spid="26" grpId="0" bldLvl="0" animBg="1"/>
      <p:bldP spid="33" grpId="0" bldLvl="0" animBg="1"/>
      <p:bldP spid="3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2315074"/>
            <a:ext cx="428571" cy="40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322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57152" y="2258736"/>
            <a:ext cx="262486" cy="289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8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2296291"/>
            <a:ext cx="371428" cy="409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4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03745" y="2996565"/>
            <a:ext cx="3484245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27350" y="4004945"/>
            <a:ext cx="836549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82065" y="4758055"/>
            <a:ext cx="3431540" cy="8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72380" y="4148413"/>
            <a:ext cx="847619" cy="391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58095" y="5102291"/>
            <a:ext cx="323809" cy="391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58095" y="4185401"/>
            <a:ext cx="771428" cy="400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7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480" y="3932555"/>
            <a:ext cx="566928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91428" y="4987275"/>
            <a:ext cx="1057142" cy="362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4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81990" y="2852420"/>
            <a:ext cx="7602855" cy="119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413635" y="4212590"/>
            <a:ext cx="1483995" cy="1275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E0ODIzMGIxZWRmMGUzOGQwNTVjMDI3NmZmZmZiZD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2024-07-23T07:13:19Z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