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3" r:id="rId6"/>
    <p:sldId id="317" r:id="rId7"/>
    <p:sldId id="319" r:id="rId8"/>
    <p:sldId id="322" r:id="rId9"/>
    <p:sldId id="324" r:id="rId10"/>
    <p:sldId id="326" r:id="rId11"/>
    <p:sldId id="327" r:id="rId12"/>
    <p:sldId id="328" r:id="rId13"/>
    <p:sldId id="33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7" name="yt_shape_1308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86" name="yt_image_1308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9" name="yt_shape_13089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利用合并同类项解一元一次方程</a:t>
            </a:r>
          </a:p>
        </p:txBody>
      </p:sp>
      <p:sp>
        <p:nvSpPr>
          <p:cNvPr id="13090" name="yt_shape_13090"/>
          <p:cNvSpPr txBox="1"/>
          <p:nvPr/>
        </p:nvSpPr>
        <p:spPr>
          <a:xfrm>
            <a:off x="540000" y="1971599"/>
            <a:ext cx="5596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1" name="yt_table_130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819865"/>
              </p:ext>
            </p:extLst>
          </p:nvPr>
        </p:nvGraphicFramePr>
        <p:xfrm>
          <a:off x="540056" y="2450902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</a:tbl>
          </a:graphicData>
        </a:graphic>
      </p:graphicFrame>
      <p:sp>
        <p:nvSpPr>
          <p:cNvPr id="13093" name="yt_shape_13093"/>
          <p:cNvSpPr txBox="1"/>
          <p:nvPr/>
        </p:nvSpPr>
        <p:spPr>
          <a:xfrm>
            <a:off x="540000" y="2977073"/>
            <a:ext cx="66105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94" name="yt_shape_13094"/>
              <p:cNvSpPr txBox="1"/>
              <p:nvPr/>
            </p:nvSpPr>
            <p:spPr>
              <a:xfrm>
                <a:off x="540000" y="3456376"/>
                <a:ext cx="4541308" cy="1121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094" name="yt_shape_130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6376"/>
                <a:ext cx="4541308" cy="1121910"/>
              </a:xfrm>
              <a:prstGeom prst="rect">
                <a:avLst/>
              </a:prstGeom>
              <a:blipFill>
                <a:blip r:embed="rId3"/>
                <a:stretch>
                  <a:fillRect l="-4161" t="-4891" r="-3087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96" name="yt_shape_13096"/>
          <p:cNvSpPr txBox="1"/>
          <p:nvPr/>
        </p:nvSpPr>
        <p:spPr>
          <a:xfrm>
            <a:off x="540000" y="4629074"/>
            <a:ext cx="72904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76183">
            <a:extLst>
              <a:ext uri="{FF2B5EF4-FFF2-40B4-BE49-F238E27FC236}">
                <a16:creationId xmlns:a16="http://schemas.microsoft.com/office/drawing/2014/main" id="{85359706-3A5B-5B89-6BB1-0FE402BEE4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6B219A-57EF-E631-F0BB-F97E5038D73B}"/>
              </a:ext>
            </a:extLst>
          </p:cNvPr>
          <p:cNvSpPr txBox="1"/>
          <p:nvPr/>
        </p:nvSpPr>
        <p:spPr>
          <a:xfrm>
            <a:off x="5179152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1759F1-B60A-0524-3EEC-B042B1C495CA}"/>
              </a:ext>
            </a:extLst>
          </p:cNvPr>
          <p:cNvSpPr txBox="1"/>
          <p:nvPr/>
        </p:nvSpPr>
        <p:spPr>
          <a:xfrm>
            <a:off x="3497989" y="3409570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329898-ABCB-B082-52A2-CD9F2F95500D}"/>
                  </a:ext>
                </a:extLst>
              </p:cNvPr>
              <p:cNvSpPr txBox="1"/>
              <p:nvPr/>
            </p:nvSpPr>
            <p:spPr>
              <a:xfrm>
                <a:off x="3318602" y="3717032"/>
                <a:ext cx="789685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329898-ABCB-B082-52A2-CD9F2F9550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8602" y="3717032"/>
                <a:ext cx="789685" cy="72918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9F10777-FD72-3FA0-5CCD-3874EAC1A99D}"/>
              </a:ext>
            </a:extLst>
          </p:cNvPr>
          <p:cNvSpPr txBox="1"/>
          <p:nvPr/>
        </p:nvSpPr>
        <p:spPr>
          <a:xfrm>
            <a:off x="6755539" y="458226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7" name="yt_shape_13147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丙三位爱心人士向贫困山区的希望小学捐赠图书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5fd9"/>
              </a:rPr>
              <a:t>丙这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三位爱心人士捐赠图书的册数之比是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如果他们共捐了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册图书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4208"/>
              </a:rPr>
              <a:t>那么这三位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爱心人士各捐了多少册图书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设甲捐书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则乙捐书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丙捐书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甲捐书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乙捐书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丙捐书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这三位爱心人士各捐了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册图书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780F64-3207-7D3B-A9DE-0088D80BCA7D}"/>
              </a:ext>
            </a:extLst>
          </p:cNvPr>
          <p:cNvSpPr txBox="1"/>
          <p:nvPr/>
        </p:nvSpPr>
        <p:spPr>
          <a:xfrm>
            <a:off x="450108" y="2279658"/>
            <a:ext cx="879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设甲捐书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则乙捐书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丙捐书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CDCE7C-5026-0B2A-2E4D-F810B1801B0B}"/>
              </a:ext>
            </a:extLst>
          </p:cNvPr>
          <p:cNvSpPr txBox="1"/>
          <p:nvPr/>
        </p:nvSpPr>
        <p:spPr>
          <a:xfrm>
            <a:off x="450108" y="2755146"/>
            <a:ext cx="285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ECC7E8-8A56-A23D-02B1-5443EB246EFE}"/>
              </a:ext>
            </a:extLst>
          </p:cNvPr>
          <p:cNvSpPr txBox="1"/>
          <p:nvPr/>
        </p:nvSpPr>
        <p:spPr>
          <a:xfrm>
            <a:off x="450108" y="3230634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3A0298-916D-05FE-EBD9-788EDC49FB48}"/>
              </a:ext>
            </a:extLst>
          </p:cNvPr>
          <p:cNvSpPr txBox="1"/>
          <p:nvPr/>
        </p:nvSpPr>
        <p:spPr>
          <a:xfrm>
            <a:off x="450108" y="3706122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7A44E6-CAB8-A757-EDA1-A6159B895E3E}"/>
              </a:ext>
            </a:extLst>
          </p:cNvPr>
          <p:cNvSpPr txBox="1"/>
          <p:nvPr/>
        </p:nvSpPr>
        <p:spPr>
          <a:xfrm>
            <a:off x="450108" y="4181610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甲捐书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0C7A54-E556-7EC3-F92E-8D06DFEA4DCF}"/>
              </a:ext>
            </a:extLst>
          </p:cNvPr>
          <p:cNvSpPr txBox="1"/>
          <p:nvPr/>
        </p:nvSpPr>
        <p:spPr>
          <a:xfrm>
            <a:off x="450108" y="4657098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乙捐书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0D8EBE-0B7E-485C-00BF-CD985DF189DB}"/>
              </a:ext>
            </a:extLst>
          </p:cNvPr>
          <p:cNvSpPr txBox="1"/>
          <p:nvPr/>
        </p:nvSpPr>
        <p:spPr>
          <a:xfrm>
            <a:off x="450108" y="5132586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丙捐书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60C07C5-81EF-D883-AC71-B2D5A5ED9F55}"/>
              </a:ext>
            </a:extLst>
          </p:cNvPr>
          <p:cNvSpPr txBox="1"/>
          <p:nvPr/>
        </p:nvSpPr>
        <p:spPr>
          <a:xfrm>
            <a:off x="450108" y="5608074"/>
            <a:ext cx="749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这三位爱心人士各捐了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册图书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1" name="yt_shape_1315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50" name="yt_image_1315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3" name="yt_shape_13153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de8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设其中某三个相邻的数的和是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13312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求这三个数分别是多少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13312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故这三个数分别为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16384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419D58-6486-016F-9494-92C3B11ADAE7}"/>
              </a:ext>
            </a:extLst>
          </p:cNvPr>
          <p:cNvSpPr txBox="1"/>
          <p:nvPr/>
        </p:nvSpPr>
        <p:spPr>
          <a:xfrm>
            <a:off x="450108" y="2386335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B25344-9986-821F-FD93-726E7F11E32B}"/>
              </a:ext>
            </a:extLst>
          </p:cNvPr>
          <p:cNvSpPr txBox="1"/>
          <p:nvPr/>
        </p:nvSpPr>
        <p:spPr>
          <a:xfrm>
            <a:off x="450108" y="2861823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13312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98A43A-8EA4-FBA0-A987-D97DCE906640}"/>
              </a:ext>
            </a:extLst>
          </p:cNvPr>
          <p:cNvSpPr txBox="1"/>
          <p:nvPr/>
        </p:nvSpPr>
        <p:spPr>
          <a:xfrm>
            <a:off x="450108" y="3337311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21B9CE-0F65-9CD6-5409-6EF642FAA9D6}"/>
              </a:ext>
            </a:extLst>
          </p:cNvPr>
          <p:cNvSpPr txBox="1"/>
          <p:nvPr/>
        </p:nvSpPr>
        <p:spPr>
          <a:xfrm>
            <a:off x="450108" y="3812799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故这三个数分别为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4096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16384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5" name="yt_shape_13155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合并同类项是化简、解方程的主要步骤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3151c"/>
              </a:rPr>
              <a:t>即在方程两边同时除以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未知数的系数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8" name="yt_shape_13098"/>
          <p:cNvSpPr txBox="1"/>
          <p:nvPr/>
        </p:nvSpPr>
        <p:spPr>
          <a:xfrm>
            <a:off x="540664" y="1250758"/>
            <a:ext cx="4390626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157E4F-0442-DC7E-A6FE-241688D063B6}"/>
              </a:ext>
            </a:extLst>
          </p:cNvPr>
          <p:cNvSpPr txBox="1"/>
          <p:nvPr/>
        </p:nvSpPr>
        <p:spPr>
          <a:xfrm>
            <a:off x="450653" y="1679440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451AD8-84CC-3002-8985-B371E9C2FD69}"/>
              </a:ext>
            </a:extLst>
          </p:cNvPr>
          <p:cNvSpPr txBox="1"/>
          <p:nvPr/>
        </p:nvSpPr>
        <p:spPr>
          <a:xfrm>
            <a:off x="450653" y="2630416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332E07-102B-C1F3-1617-73D0AEF2E9BB}"/>
              </a:ext>
            </a:extLst>
          </p:cNvPr>
          <p:cNvSpPr txBox="1"/>
          <p:nvPr/>
        </p:nvSpPr>
        <p:spPr>
          <a:xfrm>
            <a:off x="450653" y="3105904"/>
            <a:ext cx="3077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772FA0-210D-5909-4447-67EE095406C8}"/>
              </a:ext>
            </a:extLst>
          </p:cNvPr>
          <p:cNvSpPr txBox="1"/>
          <p:nvPr/>
        </p:nvSpPr>
        <p:spPr>
          <a:xfrm>
            <a:off x="450653" y="4056880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331FBA-C42C-B732-20B7-2329A77F28A5}"/>
              </a:ext>
            </a:extLst>
          </p:cNvPr>
          <p:cNvSpPr txBox="1"/>
          <p:nvPr/>
        </p:nvSpPr>
        <p:spPr>
          <a:xfrm>
            <a:off x="450653" y="4532368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097"/>
          <p:cNvSpPr txBox="1"/>
          <p:nvPr/>
        </p:nvSpPr>
        <p:spPr>
          <a:xfrm>
            <a:off x="551384" y="836712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4" name="yt_shape_13104"/>
          <p:cNvSpPr txBox="1"/>
          <p:nvPr/>
        </p:nvSpPr>
        <p:spPr>
          <a:xfrm>
            <a:off x="540000" y="900000"/>
            <a:ext cx="766075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各部分量之和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列方程解决问题</a:t>
            </a:r>
          </a:p>
        </p:txBody>
      </p:sp>
      <p:sp>
        <p:nvSpPr>
          <p:cNvPr id="13105" name="yt_shape_13105"/>
          <p:cNvSpPr txBox="1"/>
          <p:nvPr/>
        </p:nvSpPr>
        <p:spPr>
          <a:xfrm>
            <a:off x="540000" y="1389434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若三个连续奇数的和是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则它们的积是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06" name="yt_table_131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026319"/>
              </p:ext>
            </p:extLst>
          </p:nvPr>
        </p:nvGraphicFramePr>
        <p:xfrm>
          <a:off x="540056" y="1868737"/>
          <a:ext cx="8267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7"/>
                  </a:ext>
                </a:extLst>
              </a:tr>
            </a:tbl>
          </a:graphicData>
        </a:graphic>
      </p:graphicFrame>
      <p:sp>
        <p:nvSpPr>
          <p:cNvPr id="13108" name="yt_shape_13108"/>
          <p:cNvSpPr txBox="1"/>
          <p:nvPr/>
        </p:nvSpPr>
        <p:spPr>
          <a:xfrm>
            <a:off x="540119" y="239490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某商场三个季度共销售冰箱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1a9b"/>
              </a:rPr>
              <a:t>第一个季度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的销售量是第二个季度的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第三个季度的销售量是第一个季度的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9ada"/>
              </a:rPr>
              <a:t>此商场第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二个季度销售的冰箱有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09" name="yt_table_131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498175"/>
              </p:ext>
            </p:extLst>
          </p:nvPr>
        </p:nvGraphicFramePr>
        <p:xfrm>
          <a:off x="540056" y="3834474"/>
          <a:ext cx="66236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9"/>
                  </a:ext>
                </a:extLst>
              </a:tr>
            </a:tbl>
          </a:graphicData>
        </a:graphic>
      </p:graphicFrame>
      <p:pic>
        <p:nvPicPr>
          <p:cNvPr id="3" name="yt_shape_1721657376275">
            <a:extLst>
              <a:ext uri="{FF2B5EF4-FFF2-40B4-BE49-F238E27FC236}">
                <a16:creationId xmlns:a16="http://schemas.microsoft.com/office/drawing/2014/main" id="{0BC26DC4-3F4F-05A0-5818-10C89BBBBD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7F4B18-7482-91D4-F42A-06ABECBB6D1E}"/>
              </a:ext>
            </a:extLst>
          </p:cNvPr>
          <p:cNvSpPr txBox="1"/>
          <p:nvPr/>
        </p:nvSpPr>
        <p:spPr>
          <a:xfrm>
            <a:off x="6926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FBD6A5-5B82-ED64-F614-17BD26401767}"/>
              </a:ext>
            </a:extLst>
          </p:cNvPr>
          <p:cNvSpPr txBox="1"/>
          <p:nvPr/>
        </p:nvSpPr>
        <p:spPr>
          <a:xfrm>
            <a:off x="4107708" y="32990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11" name="yt_shape_13111"/>
              <p:cNvSpPr txBox="1"/>
              <p:nvPr/>
            </p:nvSpPr>
            <p:spPr>
              <a:xfrm>
                <a:off x="540119" y="900000"/>
                <a:ext cx="11492915" cy="49500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明明的妈妈买回一盒饼干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妹妹吃了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他吃了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1953a,isEnd"/>
                  </a:rPr>
                  <a:t>则妈妈买回的这盒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饼干一共有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某地下停车场的收费标准如下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中型汽车的停车费为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037c4,isEnd"/>
                  </a:rPr>
                  <a:t>小型汽车的停车费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现在停车场的小型汽车数量是中型汽车的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这些车共交停车费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26e1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则小型汽车有多少辆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设中型汽车有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则小型汽车有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小型汽车有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11" name="yt_shape_131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50009"/>
              </a:xfrm>
              <a:prstGeom prst="rect">
                <a:avLst/>
              </a:prstGeom>
              <a:blipFill>
                <a:blip r:embed="rId2"/>
                <a:stretch>
                  <a:fillRect l="-1645" b="-2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6456F8-A804-9827-860E-10B89F39AFBB}"/>
              </a:ext>
            </a:extLst>
          </p:cNvPr>
          <p:cNvSpPr txBox="1"/>
          <p:nvPr/>
        </p:nvSpPr>
        <p:spPr>
          <a:xfrm>
            <a:off x="2278908" y="152705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47FCA7-2536-A8F3-D9E8-2C9A50855FD1}"/>
              </a:ext>
            </a:extLst>
          </p:cNvPr>
          <p:cNvSpPr txBox="1"/>
          <p:nvPr/>
        </p:nvSpPr>
        <p:spPr>
          <a:xfrm>
            <a:off x="450108" y="3429008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设中型汽车有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则小型汽车有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37D7DE-9724-5553-70B0-4BF32B35426B}"/>
              </a:ext>
            </a:extLst>
          </p:cNvPr>
          <p:cNvSpPr txBox="1"/>
          <p:nvPr/>
        </p:nvSpPr>
        <p:spPr>
          <a:xfrm>
            <a:off x="450108" y="3904496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629B2C-FFAB-FE69-968C-5013BBA652DE}"/>
              </a:ext>
            </a:extLst>
          </p:cNvPr>
          <p:cNvSpPr txBox="1"/>
          <p:nvPr/>
        </p:nvSpPr>
        <p:spPr>
          <a:xfrm>
            <a:off x="450108" y="437998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37D164-61E8-CADD-3DDD-B470032361BA}"/>
              </a:ext>
            </a:extLst>
          </p:cNvPr>
          <p:cNvSpPr txBox="1"/>
          <p:nvPr/>
        </p:nvSpPr>
        <p:spPr>
          <a:xfrm>
            <a:off x="450108" y="485547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814944-2873-60B2-B442-A3F3991DBDCE}"/>
              </a:ext>
            </a:extLst>
          </p:cNvPr>
          <p:cNvSpPr txBox="1"/>
          <p:nvPr/>
        </p:nvSpPr>
        <p:spPr>
          <a:xfrm>
            <a:off x="450108" y="5330960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小型汽车有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7" name="yt_shape_13117"/>
          <p:cNvSpPr txBox="1"/>
          <p:nvPr/>
        </p:nvSpPr>
        <p:spPr>
          <a:xfrm>
            <a:off x="540000" y="900000"/>
            <a:ext cx="738663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易漏掉系数为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的项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下列各方程合并同类项正确的是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19" name="yt_table_13119" title="H_150.29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7556738"/>
                  </p:ext>
                </p:extLst>
              </p:nvPr>
            </p:nvGraphicFramePr>
            <p:xfrm>
              <a:off x="540056" y="1858606"/>
              <a:ext cx="5746750" cy="2100898"/>
            </p:xfrm>
            <a:graphic>
              <a:graphicData uri="http://schemas.openxmlformats.org/drawingml/2006/table">
                <a:tbl>
                  <a:tblPr/>
                  <a:tblGrid>
                    <a:gridCol w="5746750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　由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　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　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119" name="yt_table_13119" descr="{&quot;rangeId&quot;:10,&quot;type&quot;:&quot;Option&quot;}" title="H_150.29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7556738"/>
                  </p:ext>
                </p:extLst>
              </p:nvPr>
            </p:nvGraphicFramePr>
            <p:xfrm>
              <a:off x="540056" y="1858606"/>
              <a:ext cx="5746750" cy="1908685"/>
            </p:xfrm>
            <a:graphic>
              <a:graphicData uri="http://schemas.openxmlformats.org/drawingml/2006/table">
                <a:tbl>
                  <a:tblPr/>
                  <a:tblGrid>
                    <a:gridCol w="5746750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　由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　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66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50EBE8-2B81-C2CC-8D89-D82D8AEF4C1B}"/>
              </a:ext>
            </a:extLst>
          </p:cNvPr>
          <p:cNvSpPr txBox="1"/>
          <p:nvPr/>
        </p:nvSpPr>
        <p:spPr>
          <a:xfrm>
            <a:off x="57077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1" name="yt_shape_1312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20" name="yt_image_1312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23" name="yt_shape_13123"/>
              <p:cNvSpPr txBox="1"/>
              <p:nvPr/>
            </p:nvSpPr>
            <p:spPr>
              <a:xfrm>
                <a:off x="540120" y="1482165"/>
                <a:ext cx="11111999" cy="22928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对任意四个有理数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b86d"/>
                  </a:rPr>
                  <a:t>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123" name="yt_shape_1312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2292807"/>
              </a:xfrm>
              <a:prstGeom prst="rect">
                <a:avLst/>
              </a:prstGeom>
              <a:blipFill>
                <a:blip r:embed="rId3"/>
                <a:stretch>
                  <a:fillRect l="-1701" r="-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25" name="yt_table_131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245634"/>
              </p:ext>
            </p:extLst>
          </p:nvPr>
        </p:nvGraphicFramePr>
        <p:xfrm>
          <a:off x="540056" y="382576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</a:tbl>
          </a:graphicData>
        </a:graphic>
      </p:graphicFrame>
      <p:sp>
        <p:nvSpPr>
          <p:cNvPr id="13127" name="yt_shape_13127"/>
          <p:cNvSpPr txBox="1"/>
          <p:nvPr/>
        </p:nvSpPr>
        <p:spPr>
          <a:xfrm>
            <a:off x="540120" y="43519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块相同的小长方形地砖拼成了一个大长方形图案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206b"/>
              </a:rPr>
              <a:t>求每块地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砖的宽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设每块地砖的宽为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9" name="yt_table_1312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477601"/>
              </p:ext>
            </p:extLst>
          </p:nvPr>
        </p:nvGraphicFramePr>
        <p:xfrm>
          <a:off x="540056" y="5311366"/>
          <a:ext cx="8267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"/>
                  </a:ext>
                </a:extLst>
              </a:tr>
            </a:tbl>
          </a:graphicData>
        </a:graphic>
      </p:graphicFrame>
      <p:pic>
        <p:nvPicPr>
          <p:cNvPr id="13128" name="yt_image_13128_skip" title="H_102.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4896457"/>
            <a:ext cx="2178558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F933D9-57DE-88E5-BBA2-3C5F50FE8C51}"/>
              </a:ext>
            </a:extLst>
          </p:cNvPr>
          <p:cNvSpPr txBox="1"/>
          <p:nvPr/>
        </p:nvSpPr>
        <p:spPr>
          <a:xfrm>
            <a:off x="4580403" y="2704128"/>
            <a:ext cx="383286" cy="12289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D42E10-37F9-3D66-7F09-1394176A5292}"/>
              </a:ext>
            </a:extLst>
          </p:cNvPr>
          <p:cNvSpPr txBox="1"/>
          <p:nvPr/>
        </p:nvSpPr>
        <p:spPr>
          <a:xfrm>
            <a:off x="6920758" y="47806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31" name="yt_shape_13131"/>
              <p:cNvSpPr txBox="1"/>
              <p:nvPr/>
            </p:nvSpPr>
            <p:spPr>
              <a:xfrm>
                <a:off x="540119" y="900000"/>
                <a:ext cx="11492915" cy="17947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小明不小心把方程中的一个数污染了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被污染的方程为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348f,isEnd"/>
                  </a:rPr>
                  <a:t>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看了书后的答案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发现该方程的解为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于是很快算出被污染的数为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131" name="yt_shape_13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94787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59C547-332E-8AE9-4D2E-ABB9F5324857}"/>
              </a:ext>
            </a:extLst>
          </p:cNvPr>
          <p:cNvSpPr txBox="1"/>
          <p:nvPr/>
        </p:nvSpPr>
        <p:spPr>
          <a:xfrm>
            <a:off x="10657732" y="1524643"/>
            <a:ext cx="637286" cy="7752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34" name="yt_shape_13134"/>
              <p:cNvSpPr txBox="1"/>
              <p:nvPr/>
            </p:nvSpPr>
            <p:spPr>
              <a:xfrm>
                <a:off x="515200" y="1360570"/>
                <a:ext cx="5467843" cy="48353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34" name="yt_shape_131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200" y="1360570"/>
                <a:ext cx="5467843" cy="4835363"/>
              </a:xfrm>
              <a:prstGeom prst="rect">
                <a:avLst/>
              </a:prstGeom>
              <a:blipFill>
                <a:blip r:embed="rId2"/>
                <a:stretch>
                  <a:fillRect l="-3460" t="-1009" r="-2455" b="-3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05F391-E7E1-B9D7-8941-5C67FB152A17}"/>
              </a:ext>
            </a:extLst>
          </p:cNvPr>
          <p:cNvSpPr txBox="1"/>
          <p:nvPr/>
        </p:nvSpPr>
        <p:spPr>
          <a:xfrm>
            <a:off x="425189" y="1789252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6D199F-AF54-E47A-12D7-ABEF1C9293F0}"/>
              </a:ext>
            </a:extLst>
          </p:cNvPr>
          <p:cNvSpPr txBox="1"/>
          <p:nvPr/>
        </p:nvSpPr>
        <p:spPr>
          <a:xfrm>
            <a:off x="425189" y="2264740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23F1E1-EE58-8C8E-1724-9F4BA7DD8989}"/>
                  </a:ext>
                </a:extLst>
              </p:cNvPr>
              <p:cNvSpPr txBox="1"/>
              <p:nvPr/>
            </p:nvSpPr>
            <p:spPr>
              <a:xfrm>
                <a:off x="425189" y="3414090"/>
                <a:ext cx="406787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23F1E1-EE58-8C8E-1724-9F4BA7DD89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189" y="3414090"/>
                <a:ext cx="4067873" cy="772808"/>
              </a:xfrm>
              <a:prstGeom prst="rect">
                <a:avLst/>
              </a:prstGeom>
              <a:blipFill>
                <a:blip r:embed="rId3"/>
                <a:stretch>
                  <a:fillRect l="-2399" r="-239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ACE4914-A096-61D2-431A-4089AB333F1C}"/>
              </a:ext>
            </a:extLst>
          </p:cNvPr>
          <p:cNvSpPr txBox="1"/>
          <p:nvPr/>
        </p:nvSpPr>
        <p:spPr>
          <a:xfrm>
            <a:off x="425189" y="4093286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31532D-DF23-E0EB-668A-7743D061D093}"/>
              </a:ext>
            </a:extLst>
          </p:cNvPr>
          <p:cNvSpPr txBox="1"/>
          <p:nvPr/>
        </p:nvSpPr>
        <p:spPr>
          <a:xfrm>
            <a:off x="425189" y="5202504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713ED3-99D2-7662-CF30-2140B9A9230F}"/>
              </a:ext>
            </a:extLst>
          </p:cNvPr>
          <p:cNvSpPr txBox="1"/>
          <p:nvPr/>
        </p:nvSpPr>
        <p:spPr>
          <a:xfrm>
            <a:off x="425189" y="5677992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764704"/>
            <a:ext cx="256993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43" name="yt_shape_13143"/>
              <p:cNvSpPr txBox="1"/>
              <p:nvPr/>
            </p:nvSpPr>
            <p:spPr>
              <a:xfrm>
                <a:off x="540000" y="900000"/>
                <a:ext cx="11030264" cy="2557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的解比关于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43" name="yt_shape_13143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30264" cy="2557816"/>
              </a:xfrm>
              <a:prstGeom prst="rect">
                <a:avLst/>
              </a:prstGeom>
              <a:blipFill>
                <a:blip r:embed="rId2"/>
                <a:stretch>
                  <a:fillRect l="-1714" t="-2148" r="-719" b="-3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C65B72-7ABA-EF4C-7A6B-7C269F42582F}"/>
              </a:ext>
            </a:extLst>
          </p:cNvPr>
          <p:cNvSpPr txBox="1"/>
          <p:nvPr/>
        </p:nvSpPr>
        <p:spPr>
          <a:xfrm>
            <a:off x="449989" y="1328682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6FC272-798C-02DA-19D3-D57FF95EE491}"/>
              </a:ext>
            </a:extLst>
          </p:cNvPr>
          <p:cNvSpPr txBox="1"/>
          <p:nvPr/>
        </p:nvSpPr>
        <p:spPr>
          <a:xfrm>
            <a:off x="449989" y="1804170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679730-4B9E-7422-CA36-C78853E9CD43}"/>
              </a:ext>
            </a:extLst>
          </p:cNvPr>
          <p:cNvSpPr txBox="1"/>
          <p:nvPr/>
        </p:nvSpPr>
        <p:spPr>
          <a:xfrm>
            <a:off x="449989" y="2279658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4C6E81-43CD-0455-3863-FA9CC62ABDC1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1718373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hasSerialNum': 1, 'pageBreak': True}">
                <a:extLst>
                  <a:ext uri="{FF2B5EF4-FFF2-40B4-BE49-F238E27FC236}">
                    <a16:creationId xmlns:a16="http://schemas.microsoft.com/office/drawing/2014/main" id="{D84C6E81-43CD-0455-3863-FA9CC62ABD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1718373" cy="724739"/>
              </a:xfrm>
              <a:prstGeom prst="rect">
                <a:avLst/>
              </a:prstGeom>
              <a:blipFill>
                <a:blip r:embed="rId3"/>
                <a:stretch>
                  <a:fillRect l="-5674" r="-5319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1107</Words>
  <Application>Microsoft Office PowerPoint</Application>
  <PresentationFormat>宽屏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8" baseType="lpstr">
      <vt:lpstr>,isEnd</vt:lpstr>
      <vt:lpstr>_⨹_1_3de8f</vt:lpstr>
      <vt:lpstr>_⨹_1_626e1,isEnd</vt:lpstr>
      <vt:lpstr>_⨹_1_6348f,isEnd</vt:lpstr>
      <vt:lpstr>_⨹_1_ab86d</vt:lpstr>
      <vt:lpstr>_⨹_10_3151c</vt:lpstr>
      <vt:lpstr>_⨹_2_f5fd9</vt:lpstr>
      <vt:lpstr>_⨹_4_5206b</vt:lpstr>
      <vt:lpstr>_⨹_4_99ada</vt:lpstr>
      <vt:lpstr>_⨹_5_21a9b</vt:lpstr>
      <vt:lpstr>_⨹_5_84208</vt:lpstr>
      <vt:lpstr>_⨹_8_037c4,isEnd</vt:lpstr>
      <vt:lpstr>_⨹_8_1953a,isEnd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2024-07-23T15:37:38Z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