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7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3212465"/>
            <a:ext cx="1073594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39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73337" y="2837454"/>
            <a:ext cx="1161289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3337" y="3704727"/>
            <a:ext cx="1005905" cy="35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06049" y="4465636"/>
            <a:ext cx="1104043" cy="42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01914" y="5365636"/>
            <a:ext cx="768741" cy="35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52938" y="6118363"/>
            <a:ext cx="1987277" cy="40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2310" y="2132965"/>
            <a:ext cx="130810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5595" y="3140710"/>
            <a:ext cx="123634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05714" y="3324464"/>
            <a:ext cx="1342857" cy="46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58095" y="4286403"/>
            <a:ext cx="1638095" cy="46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77142" y="2194779"/>
            <a:ext cx="600000" cy="40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91428" y="2108802"/>
            <a:ext cx="761904" cy="48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0000" y="3159629"/>
            <a:ext cx="1171428" cy="40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714" y="3111864"/>
            <a:ext cx="1352380" cy="45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905" y="3140710"/>
            <a:ext cx="507555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27985" y="4004945"/>
            <a:ext cx="326009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2060575"/>
            <a:ext cx="444690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10790" y="2984500"/>
            <a:ext cx="299275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28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23570" y="4869180"/>
            <a:ext cx="747141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23795" y="5732780"/>
            <a:ext cx="356870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988820"/>
            <a:ext cx="473519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0000" y="3022370"/>
            <a:ext cx="2038095" cy="4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0570"/>
            <a:ext cx="10800000" cy="3077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23570" y="4869180"/>
            <a:ext cx="598805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20000" y="5787096"/>
            <a:ext cx="2533333" cy="4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3760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844675"/>
            <a:ext cx="668845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5550" y="2708910"/>
            <a:ext cx="543560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20315" y="3723005"/>
            <a:ext cx="228600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6515"/>
            <a:ext cx="10800000" cy="2874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81990" y="5229225"/>
            <a:ext cx="633222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20315" y="6206490"/>
            <a:ext cx="228600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9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844675"/>
            <a:ext cx="740854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2040" y="2780665"/>
            <a:ext cx="505333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23795" y="3716655"/>
            <a:ext cx="319341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2024-07-23T11:25:47Z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