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319" r:id="rId9"/>
    <p:sldId id="320" r:id="rId10"/>
    <p:sldId id="311" r:id="rId11"/>
    <p:sldId id="313" r:id="rId12"/>
    <p:sldId id="321" r:id="rId13"/>
    <p:sldId id="322" r:id="rId14"/>
    <p:sldId id="314" r:id="rId15"/>
    <p:sldId id="323" r:id="rId16"/>
    <p:sldId id="324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65" autoAdjust="0"/>
    <p:restoredTop sz="94660"/>
  </p:normalViewPr>
  <p:slideViewPr>
    <p:cSldViewPr showGuides="1">
      <p:cViewPr varScale="1">
        <p:scale>
          <a:sx n="59" d="100"/>
          <a:sy n="59" d="100"/>
        </p:scale>
        <p:origin x="96" y="48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bin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" name="yt_shape_14745"/>
          <p:cNvSpPr txBox="1"/>
          <p:nvPr/>
        </p:nvSpPr>
        <p:spPr>
          <a:xfrm>
            <a:off x="540000" y="900000"/>
            <a:ext cx="252473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方程思想</a:t>
            </a:r>
          </a:p>
        </p:txBody>
      </p:sp>
      <p:sp>
        <p:nvSpPr>
          <p:cNvPr id="14746" name="yt_shape_1474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f808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747" name="yt_image_1474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314914"/>
            <a:ext cx="1607058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49" name="yt_shape_14749"/>
          <p:cNvSpPr txBox="1"/>
          <p:nvPr/>
        </p:nvSpPr>
        <p:spPr>
          <a:xfrm>
            <a:off x="565544" y="2415716"/>
            <a:ext cx="638636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14750" name="yt_shape_14750"/>
          <p:cNvSpPr txBox="1"/>
          <p:nvPr/>
        </p:nvSpPr>
        <p:spPr>
          <a:xfrm>
            <a:off x="565544" y="4335414"/>
            <a:ext cx="532838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611805">
            <a:extLst>
              <a:ext uri="{FF2B5EF4-FFF2-40B4-BE49-F238E27FC236}">
                <a16:creationId xmlns:a16="http://schemas.microsoft.com/office/drawing/2014/main" id="{41590950-157E-016C-1182-FA12EBE847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4F61F3-077A-8989-6A88-7457DBE962C0}"/>
              </a:ext>
            </a:extLst>
          </p:cNvPr>
          <p:cNvSpPr txBox="1"/>
          <p:nvPr/>
        </p:nvSpPr>
        <p:spPr>
          <a:xfrm>
            <a:off x="5655546" y="2368910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E97487-2443-5EE1-6923-86B1E185F236}"/>
              </a:ext>
            </a:extLst>
          </p:cNvPr>
          <p:cNvSpPr txBox="1"/>
          <p:nvPr/>
        </p:nvSpPr>
        <p:spPr>
          <a:xfrm>
            <a:off x="2501183" y="2844398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7274AA-59DB-EEA9-016D-7AD5B1FE518B}"/>
              </a:ext>
            </a:extLst>
          </p:cNvPr>
          <p:cNvSpPr txBox="1"/>
          <p:nvPr/>
        </p:nvSpPr>
        <p:spPr>
          <a:xfrm>
            <a:off x="2686921" y="3319886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F4224B-E45A-E0D4-5423-67F3078FFF98}"/>
              </a:ext>
            </a:extLst>
          </p:cNvPr>
          <p:cNvSpPr txBox="1"/>
          <p:nvPr/>
        </p:nvSpPr>
        <p:spPr>
          <a:xfrm>
            <a:off x="2077321" y="3795374"/>
            <a:ext cx="867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1FBF11-AECB-6408-483D-BD4B78C5C21F}"/>
              </a:ext>
            </a:extLst>
          </p:cNvPr>
          <p:cNvSpPr txBox="1"/>
          <p:nvPr/>
        </p:nvSpPr>
        <p:spPr>
          <a:xfrm>
            <a:off x="4061696" y="379537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36AD0C-1F2F-628C-B00D-A07FAC0B0510}"/>
              </a:ext>
            </a:extLst>
          </p:cNvPr>
          <p:cNvSpPr txBox="1"/>
          <p:nvPr/>
        </p:nvSpPr>
        <p:spPr>
          <a:xfrm>
            <a:off x="5280896" y="379537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4CA1BA-0E33-12ED-674A-7B59137E2770}"/>
              </a:ext>
            </a:extLst>
          </p:cNvPr>
          <p:cNvSpPr txBox="1"/>
          <p:nvPr/>
        </p:nvSpPr>
        <p:spPr>
          <a:xfrm>
            <a:off x="1924921" y="428860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BD121FB-B9E1-10CC-EB5D-A080E554466D}"/>
              </a:ext>
            </a:extLst>
          </p:cNvPr>
          <p:cNvSpPr txBox="1"/>
          <p:nvPr/>
        </p:nvSpPr>
        <p:spPr>
          <a:xfrm>
            <a:off x="3161583" y="476409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4C84BB-5E69-3E56-F697-6075C8C621DE}"/>
              </a:ext>
            </a:extLst>
          </p:cNvPr>
          <p:cNvSpPr txBox="1"/>
          <p:nvPr/>
        </p:nvSpPr>
        <p:spPr>
          <a:xfrm>
            <a:off x="4685583" y="476409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1" name="yt_shape_14801"/>
          <p:cNvSpPr txBox="1"/>
          <p:nvPr/>
        </p:nvSpPr>
        <p:spPr>
          <a:xfrm>
            <a:off x="540000" y="900000"/>
            <a:ext cx="1023677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804" name="yt_image_14804" title="H_94.5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9710" y="2010970"/>
            <a:ext cx="2312289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4B49E8F-ED62-3A1C-7B74-F07F4CB8F925}"/>
              </a:ext>
            </a:extLst>
          </p:cNvPr>
          <p:cNvSpPr txBox="1"/>
          <p:nvPr/>
        </p:nvSpPr>
        <p:spPr>
          <a:xfrm>
            <a:off x="7984264" y="132868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6" name="yt_shape_14806"/>
          <p:cNvSpPr txBox="1"/>
          <p:nvPr/>
        </p:nvSpPr>
        <p:spPr>
          <a:xfrm>
            <a:off x="540000" y="900000"/>
            <a:ext cx="6849632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808" name="yt_image_14808" title="H_94.5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9710" y="1531667"/>
            <a:ext cx="2312289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25B35B-F5D9-52CD-F469-54880096A27E}"/>
              </a:ext>
            </a:extLst>
          </p:cNvPr>
          <p:cNvSpPr txBox="1"/>
          <p:nvPr/>
        </p:nvSpPr>
        <p:spPr>
          <a:xfrm>
            <a:off x="449989" y="1328682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5E306C-12B6-550C-9756-D4FFA8E03733}"/>
              </a:ext>
            </a:extLst>
          </p:cNvPr>
          <p:cNvSpPr txBox="1"/>
          <p:nvPr/>
        </p:nvSpPr>
        <p:spPr>
          <a:xfrm>
            <a:off x="449989" y="1804170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76F12E-5648-3CB1-EA7B-BA0A8623074E}"/>
              </a:ext>
            </a:extLst>
          </p:cNvPr>
          <p:cNvSpPr txBox="1"/>
          <p:nvPr/>
        </p:nvSpPr>
        <p:spPr>
          <a:xfrm>
            <a:off x="449989" y="2279658"/>
            <a:ext cx="696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943E9E-663F-A741-C06C-ECC45C62AE61}"/>
              </a:ext>
            </a:extLst>
          </p:cNvPr>
          <p:cNvSpPr txBox="1"/>
          <p:nvPr/>
        </p:nvSpPr>
        <p:spPr>
          <a:xfrm>
            <a:off x="449989" y="2755146"/>
            <a:ext cx="6344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09D5A9-9874-AF1D-2378-045F85B93DE9}"/>
              </a:ext>
            </a:extLst>
          </p:cNvPr>
          <p:cNvSpPr txBox="1"/>
          <p:nvPr/>
        </p:nvSpPr>
        <p:spPr>
          <a:xfrm>
            <a:off x="449989" y="3230634"/>
            <a:ext cx="615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48CCB7-3B9F-2D67-905B-2E0A91296399}"/>
              </a:ext>
            </a:extLst>
          </p:cNvPr>
          <p:cNvSpPr txBox="1"/>
          <p:nvPr/>
        </p:nvSpPr>
        <p:spPr>
          <a:xfrm>
            <a:off x="2135560" y="3706122"/>
            <a:ext cx="468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9D10ED-7C6B-B3B9-9364-437BEA3A7ED0}"/>
              </a:ext>
            </a:extLst>
          </p:cNvPr>
          <p:cNvSpPr txBox="1"/>
          <p:nvPr/>
        </p:nvSpPr>
        <p:spPr>
          <a:xfrm>
            <a:off x="2135560" y="4181610"/>
            <a:ext cx="445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4061A5-1D44-F545-7B1E-4B1B9713FC98}"/>
              </a:ext>
            </a:extLst>
          </p:cNvPr>
          <p:cNvSpPr txBox="1"/>
          <p:nvPr/>
        </p:nvSpPr>
        <p:spPr>
          <a:xfrm>
            <a:off x="2135560" y="4657098"/>
            <a:ext cx="2781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88D2969-0CBA-D403-A116-92FA11E2F603}"/>
              </a:ext>
            </a:extLst>
          </p:cNvPr>
          <p:cNvSpPr txBox="1"/>
          <p:nvPr/>
        </p:nvSpPr>
        <p:spPr>
          <a:xfrm>
            <a:off x="2135560" y="5132586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F81C324-D60B-73F4-838B-327D134760E4}"/>
              </a:ext>
            </a:extLst>
          </p:cNvPr>
          <p:cNvSpPr txBox="1"/>
          <p:nvPr/>
        </p:nvSpPr>
        <p:spPr>
          <a:xfrm>
            <a:off x="2135560" y="560807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10" name="yt_shape_14810"/>
              <p:cNvSpPr txBox="1"/>
              <p:nvPr/>
            </p:nvSpPr>
            <p:spPr>
              <a:xfrm>
                <a:off x="540000" y="900000"/>
                <a:ext cx="6594754" cy="36331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10" name="yt_shape_14810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94754" cy="3633174"/>
              </a:xfrm>
              <a:prstGeom prst="rect">
                <a:avLst/>
              </a:prstGeom>
              <a:blipFill>
                <a:blip r:embed="rId2"/>
                <a:stretch>
                  <a:fillRect l="-2868" t="-1510" r="-1110" b="-1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13" name="yt_image_14813" title="H_94.5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9710" y="1531667"/>
            <a:ext cx="2312289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D40E40-A33D-985C-A737-C1B99CEE9C95}"/>
              </a:ext>
            </a:extLst>
          </p:cNvPr>
          <p:cNvSpPr txBox="1"/>
          <p:nvPr/>
        </p:nvSpPr>
        <p:spPr>
          <a:xfrm>
            <a:off x="449989" y="1328682"/>
            <a:ext cx="6711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FE5371-B622-5BDB-3EAE-C9A429E514EF}"/>
                  </a:ext>
                </a:extLst>
              </p:cNvPr>
              <p:cNvSpPr txBox="1"/>
              <p:nvPr/>
            </p:nvSpPr>
            <p:spPr>
              <a:xfrm>
                <a:off x="2901103" y="1804170"/>
                <a:ext cx="46234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FE5371-B622-5BDB-3EAE-C9A429E514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1103" y="1804170"/>
                <a:ext cx="4623498" cy="765061"/>
              </a:xfrm>
              <a:prstGeom prst="rect">
                <a:avLst/>
              </a:prstGeom>
              <a:blipFill>
                <a:blip r:embed="rId4"/>
                <a:stretch>
                  <a:fillRect l="-2111" r="-92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190DE5D-A4B4-0411-CCEF-E68342E8BC32}"/>
                  </a:ext>
                </a:extLst>
              </p:cNvPr>
              <p:cNvSpPr txBox="1"/>
              <p:nvPr/>
            </p:nvSpPr>
            <p:spPr>
              <a:xfrm>
                <a:off x="2901103" y="2475619"/>
                <a:ext cx="4779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190DE5D-A4B4-0411-CCEF-E68342E8B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1103" y="2475619"/>
                <a:ext cx="4779073" cy="765061"/>
              </a:xfrm>
              <a:prstGeom prst="rect">
                <a:avLst/>
              </a:prstGeom>
              <a:blipFill>
                <a:blip r:embed="rId5"/>
                <a:stretch>
                  <a:fillRect l="-2041" r="-89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905034F-D70B-9D0D-43CA-B86B55364549}"/>
                  </a:ext>
                </a:extLst>
              </p:cNvPr>
              <p:cNvSpPr txBox="1"/>
              <p:nvPr/>
            </p:nvSpPr>
            <p:spPr>
              <a:xfrm>
                <a:off x="2901103" y="3147068"/>
                <a:ext cx="26676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905034F-D70B-9D0D-43CA-B86B553645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1103" y="3147068"/>
                <a:ext cx="2667699" cy="765061"/>
              </a:xfrm>
              <a:prstGeom prst="rect">
                <a:avLst/>
              </a:prstGeom>
              <a:blipFill>
                <a:blip r:embed="rId6"/>
                <a:stretch>
                  <a:fillRect l="-3653" r="-137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2E16EE-C9D2-A4E0-F09C-F9E560C81D31}"/>
                  </a:ext>
                </a:extLst>
              </p:cNvPr>
              <p:cNvSpPr txBox="1"/>
              <p:nvPr/>
            </p:nvSpPr>
            <p:spPr>
              <a:xfrm>
                <a:off x="2901103" y="3818517"/>
                <a:ext cx="19358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2E16EE-C9D2-A4E0-F09C-F9E560C81D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1103" y="3818517"/>
                <a:ext cx="1935861" cy="726326"/>
              </a:xfrm>
              <a:prstGeom prst="rect">
                <a:avLst/>
              </a:prstGeom>
              <a:blipFill>
                <a:blip r:embed="rId7"/>
                <a:stretch>
                  <a:fillRect l="-5047" r="-504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5" name="yt_shape_14815"/>
          <p:cNvSpPr txBox="1"/>
          <p:nvPr/>
        </p:nvSpPr>
        <p:spPr>
          <a:xfrm>
            <a:off x="540000" y="900000"/>
            <a:ext cx="40636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从特殊到一般的思想</a:t>
            </a:r>
          </a:p>
        </p:txBody>
      </p:sp>
      <p:sp>
        <p:nvSpPr>
          <p:cNvPr id="14816" name="yt_shape_14816"/>
          <p:cNvSpPr txBox="1"/>
          <p:nvPr/>
        </p:nvSpPr>
        <p:spPr>
          <a:xfrm>
            <a:off x="540000" y="1389434"/>
            <a:ext cx="89110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4817" name="yt_shape_14817"/>
          <p:cNvSpPr txBox="1"/>
          <p:nvPr/>
        </p:nvSpPr>
        <p:spPr>
          <a:xfrm>
            <a:off x="540000" y="1868737"/>
            <a:ext cx="75966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819" name="yt_image_148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50427"/>
          <a:stretch/>
        </p:blipFill>
        <p:spPr bwMode="auto">
          <a:xfrm>
            <a:off x="4603613" y="2564904"/>
            <a:ext cx="1780866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1657612039">
            <a:extLst>
              <a:ext uri="{FF2B5EF4-FFF2-40B4-BE49-F238E27FC236}">
                <a16:creationId xmlns:a16="http://schemas.microsoft.com/office/drawing/2014/main" id="{2B8454C1-2357-54FB-6ADC-5C537DCFC5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65125DA-DED0-CAF3-EF62-DD1FF8F5CBF9}"/>
              </a:ext>
            </a:extLst>
          </p:cNvPr>
          <p:cNvSpPr txBox="1"/>
          <p:nvPr/>
        </p:nvSpPr>
        <p:spPr>
          <a:xfrm>
            <a:off x="6753951" y="1821931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21" name="yt_shape_14821"/>
              <p:cNvSpPr txBox="1"/>
              <p:nvPr/>
            </p:nvSpPr>
            <p:spPr>
              <a:xfrm>
                <a:off x="540000" y="900000"/>
                <a:ext cx="9459321" cy="37175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21" name="yt_shape_14821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59321" cy="3717556"/>
              </a:xfrm>
              <a:prstGeom prst="rect">
                <a:avLst/>
              </a:prstGeom>
              <a:blipFill>
                <a:blip r:embed="rId2"/>
                <a:stretch>
                  <a:fillRect l="-1999" t="-1478" r="-967" b="-1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24" name="yt_image_14824" title="H_113.5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48423"/>
          <a:stretch/>
        </p:blipFill>
        <p:spPr bwMode="auto">
          <a:xfrm>
            <a:off x="9408368" y="1558425"/>
            <a:ext cx="1852874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E27D04-A48A-3B91-56ED-349BFC1AA34F}"/>
              </a:ext>
            </a:extLst>
          </p:cNvPr>
          <p:cNvSpPr txBox="1"/>
          <p:nvPr/>
        </p:nvSpPr>
        <p:spPr>
          <a:xfrm>
            <a:off x="449989" y="1328682"/>
            <a:ext cx="394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C8CE8E-65D4-11DA-DB99-C9560F2C348C}"/>
              </a:ext>
            </a:extLst>
          </p:cNvPr>
          <p:cNvSpPr txBox="1"/>
          <p:nvPr/>
        </p:nvSpPr>
        <p:spPr>
          <a:xfrm>
            <a:off x="449989" y="1804170"/>
            <a:ext cx="348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F5828D-7782-D0EB-C914-2A038428505A}"/>
              </a:ext>
            </a:extLst>
          </p:cNvPr>
          <p:cNvSpPr txBox="1"/>
          <p:nvPr/>
        </p:nvSpPr>
        <p:spPr>
          <a:xfrm>
            <a:off x="449989" y="2279658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5514AF6-1B1D-E609-2A7D-3F9918F6F8ED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5093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75514AF6-1B1D-E609-2A7D-3F9918F6F8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5093398" cy="765061"/>
              </a:xfrm>
              <a:prstGeom prst="rect">
                <a:avLst/>
              </a:prstGeom>
              <a:blipFill>
                <a:blip r:embed="rId4"/>
                <a:stretch>
                  <a:fillRect l="-1916" r="-179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421CA1E-7DEC-95AF-3F72-7F6D9278686D}"/>
              </a:ext>
            </a:extLst>
          </p:cNvPr>
          <p:cNvSpPr txBox="1"/>
          <p:nvPr/>
        </p:nvSpPr>
        <p:spPr>
          <a:xfrm>
            <a:off x="449989" y="3426595"/>
            <a:ext cx="3358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9CCAFC5-2C55-390B-09F3-02ECE66981E8}"/>
                  </a:ext>
                </a:extLst>
              </p:cNvPr>
              <p:cNvSpPr txBox="1"/>
              <p:nvPr/>
            </p:nvSpPr>
            <p:spPr>
              <a:xfrm>
                <a:off x="449989" y="3902083"/>
                <a:ext cx="84493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5}">
                <a:extLst>
                  <a:ext uri="{FF2B5EF4-FFF2-40B4-BE49-F238E27FC236}">
                    <a16:creationId xmlns:a16="http://schemas.microsoft.com/office/drawing/2014/main" id="{99CCAFC5-2C55-390B-09F3-02ECE66981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2083"/>
                <a:ext cx="8449373" cy="726326"/>
              </a:xfrm>
              <a:prstGeom prst="rect">
                <a:avLst/>
              </a:prstGeom>
              <a:blipFill>
                <a:blip r:embed="rId5"/>
                <a:stretch>
                  <a:fillRect l="-1154" r="-108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26" name="yt_shape_14826"/>
              <p:cNvSpPr txBox="1"/>
              <p:nvPr/>
            </p:nvSpPr>
            <p:spPr>
              <a:xfrm>
                <a:off x="540119" y="900000"/>
                <a:ext cx="11492915" cy="46778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绕顶点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顺时针旋转至图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其他条件不变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9e88"/>
                  </a:rPr>
                  <a:t>那么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中所求出的结论是否仍然成立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结论仍然成立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26" name="yt_shape_14826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77819"/>
              </a:xfrm>
              <a:prstGeom prst="rect">
                <a:avLst/>
              </a:prstGeom>
              <a:blipFill>
                <a:blip r:embed="rId2"/>
                <a:stretch>
                  <a:fillRect l="-1645" t="-1173" b="-1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29" name="yt_image_14829" title="H_113.5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57590"/>
          <a:stretch/>
        </p:blipFill>
        <p:spPr bwMode="auto">
          <a:xfrm>
            <a:off x="10128448" y="2011799"/>
            <a:ext cx="1523551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14F163-360B-0ED3-67E6-141592E7838A}"/>
              </a:ext>
            </a:extLst>
          </p:cNvPr>
          <p:cNvSpPr txBox="1"/>
          <p:nvPr/>
        </p:nvSpPr>
        <p:spPr>
          <a:xfrm>
            <a:off x="450108" y="1804170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结论仍然成立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A92D23-0D80-3049-1F16-BDB76C9177D1}"/>
              </a:ext>
            </a:extLst>
          </p:cNvPr>
          <p:cNvSpPr txBox="1"/>
          <p:nvPr/>
        </p:nvSpPr>
        <p:spPr>
          <a:xfrm>
            <a:off x="450108" y="2279658"/>
            <a:ext cx="2569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A3C3AC-84D0-66B5-4F2F-B7F79A3FC878}"/>
              </a:ext>
            </a:extLst>
          </p:cNvPr>
          <p:cNvSpPr txBox="1"/>
          <p:nvPr/>
        </p:nvSpPr>
        <p:spPr>
          <a:xfrm>
            <a:off x="450108" y="2755146"/>
            <a:ext cx="348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CE0C8C-C406-47BA-56FB-024E255B77A5}"/>
              </a:ext>
            </a:extLst>
          </p:cNvPr>
          <p:cNvSpPr txBox="1"/>
          <p:nvPr/>
        </p:nvSpPr>
        <p:spPr>
          <a:xfrm>
            <a:off x="450108" y="3230634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EDBBE09-3734-BEC2-78C5-5070167D8676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5093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6}">
                <a:extLst>
                  <a:ext uri="{FF2B5EF4-FFF2-40B4-BE49-F238E27FC236}">
                    <a16:creationId xmlns:a16="http://schemas.microsoft.com/office/drawing/2014/main" id="{8EDBBE09-3734-BEC2-78C5-5070167D8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5093398" cy="765061"/>
              </a:xfrm>
              <a:prstGeom prst="rect">
                <a:avLst/>
              </a:prstGeom>
              <a:blipFill>
                <a:blip r:embed="rId4"/>
                <a:stretch>
                  <a:fillRect l="-1916" r="-179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F107AFC-73D1-92F2-3700-B249B54EE24E}"/>
              </a:ext>
            </a:extLst>
          </p:cNvPr>
          <p:cNvSpPr txBox="1"/>
          <p:nvPr/>
        </p:nvSpPr>
        <p:spPr>
          <a:xfrm>
            <a:off x="450108" y="4377571"/>
            <a:ext cx="3358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7C62DC4-BEF3-6412-15C0-E292A4B3CD23}"/>
                  </a:ext>
                </a:extLst>
              </p:cNvPr>
              <p:cNvSpPr txBox="1"/>
              <p:nvPr/>
            </p:nvSpPr>
            <p:spPr>
              <a:xfrm>
                <a:off x="450108" y="4853059"/>
                <a:ext cx="84493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6}">
                <a:extLst>
                  <a:ext uri="{FF2B5EF4-FFF2-40B4-BE49-F238E27FC236}">
                    <a16:creationId xmlns:a16="http://schemas.microsoft.com/office/drawing/2014/main" id="{F7C62DC4-BEF3-6412-15C0-E292A4B3CD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3059"/>
                <a:ext cx="8449373" cy="726326"/>
              </a:xfrm>
              <a:prstGeom prst="rect">
                <a:avLst/>
              </a:prstGeom>
              <a:blipFill>
                <a:blip r:embed="rId5"/>
                <a:stretch>
                  <a:fillRect l="-1154" r="-108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1" name="yt_shape_1475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07b1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752" name="yt_image_14752" title="H_95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079965"/>
            <a:ext cx="1860804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54" name="yt_shape_14754"/>
          <p:cNvSpPr txBox="1"/>
          <p:nvPr/>
        </p:nvSpPr>
        <p:spPr>
          <a:xfrm>
            <a:off x="479376" y="1988840"/>
            <a:ext cx="700672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的度数是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156379-49ED-809C-0731-262AEC0831F5}"/>
              </a:ext>
            </a:extLst>
          </p:cNvPr>
          <p:cNvSpPr txBox="1"/>
          <p:nvPr/>
        </p:nvSpPr>
        <p:spPr>
          <a:xfrm>
            <a:off x="389365" y="1942034"/>
            <a:ext cx="385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0BAFC1-6ACE-3BB8-507B-B80086054045}"/>
              </a:ext>
            </a:extLst>
          </p:cNvPr>
          <p:cNvSpPr txBox="1"/>
          <p:nvPr/>
        </p:nvSpPr>
        <p:spPr>
          <a:xfrm>
            <a:off x="389365" y="2417522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E65EE6-E792-7595-A71A-D42F8A3C05CF}"/>
              </a:ext>
            </a:extLst>
          </p:cNvPr>
          <p:cNvSpPr txBox="1"/>
          <p:nvPr/>
        </p:nvSpPr>
        <p:spPr>
          <a:xfrm>
            <a:off x="389365" y="2893010"/>
            <a:ext cx="36027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4A7D31-7244-91C3-E12B-17011DCF0C29}"/>
              </a:ext>
            </a:extLst>
          </p:cNvPr>
          <p:cNvSpPr txBox="1"/>
          <p:nvPr/>
        </p:nvSpPr>
        <p:spPr>
          <a:xfrm>
            <a:off x="389365" y="3368498"/>
            <a:ext cx="711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BF8759-A6D2-2A5C-E449-5A64648F64A3}"/>
              </a:ext>
            </a:extLst>
          </p:cNvPr>
          <p:cNvSpPr txBox="1"/>
          <p:nvPr/>
        </p:nvSpPr>
        <p:spPr>
          <a:xfrm>
            <a:off x="389365" y="3843986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88068A-06B5-049D-2DA0-15545F5B709F}"/>
              </a:ext>
            </a:extLst>
          </p:cNvPr>
          <p:cNvSpPr txBox="1"/>
          <p:nvPr/>
        </p:nvSpPr>
        <p:spPr>
          <a:xfrm>
            <a:off x="389365" y="4319474"/>
            <a:ext cx="605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F35C27D-FEFA-8696-1230-B8601679E7F6}"/>
              </a:ext>
            </a:extLst>
          </p:cNvPr>
          <p:cNvSpPr txBox="1"/>
          <p:nvPr/>
        </p:nvSpPr>
        <p:spPr>
          <a:xfrm>
            <a:off x="389365" y="4794963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5" name="yt_shape_14755"/>
          <p:cNvSpPr txBox="1"/>
          <p:nvPr/>
        </p:nvSpPr>
        <p:spPr>
          <a:xfrm>
            <a:off x="526665" y="73010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的补角等于它的余角的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9c6d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756" name="yt_image_14756" title="H_95.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4993" y="1707901"/>
            <a:ext cx="1259586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58" name="yt_shape_14758"/>
          <p:cNvSpPr txBox="1"/>
          <p:nvPr/>
        </p:nvSpPr>
        <p:spPr>
          <a:xfrm>
            <a:off x="483924" y="1723673"/>
            <a:ext cx="400430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的度数为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141D9A-CF16-0450-2719-0E645156F9DD}"/>
              </a:ext>
            </a:extLst>
          </p:cNvPr>
          <p:cNvSpPr txBox="1"/>
          <p:nvPr/>
        </p:nvSpPr>
        <p:spPr>
          <a:xfrm>
            <a:off x="393913" y="1676867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2964F0-93A5-37E2-A4C7-0AFB5F37C35B}"/>
              </a:ext>
            </a:extLst>
          </p:cNvPr>
          <p:cNvSpPr txBox="1"/>
          <p:nvPr/>
        </p:nvSpPr>
        <p:spPr>
          <a:xfrm>
            <a:off x="393913" y="2152355"/>
            <a:ext cx="3993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759"/>
              <p:cNvSpPr txBox="1"/>
              <p:nvPr/>
            </p:nvSpPr>
            <p:spPr>
              <a:xfrm>
                <a:off x="497379" y="2687733"/>
                <a:ext cx="7385035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的度数为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7" name="yt_shape_147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687733"/>
                <a:ext cx="7385035" cy="3987310"/>
              </a:xfrm>
              <a:prstGeom prst="rect">
                <a:avLst/>
              </a:prstGeom>
              <a:blipFill>
                <a:blip r:embed="rId3"/>
                <a:stretch>
                  <a:fillRect l="-2560" t="-1376" r="-1569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F659E96-96ED-2CBF-73FD-D9FEA484A7CE}"/>
              </a:ext>
            </a:extLst>
          </p:cNvPr>
          <p:cNvSpPr txBox="1"/>
          <p:nvPr/>
        </p:nvSpPr>
        <p:spPr>
          <a:xfrm>
            <a:off x="407368" y="2640927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A7790A-D7D7-51A9-1DFE-73DAA05D8F69}"/>
              </a:ext>
            </a:extLst>
          </p:cNvPr>
          <p:cNvSpPr txBox="1"/>
          <p:nvPr/>
        </p:nvSpPr>
        <p:spPr>
          <a:xfrm>
            <a:off x="407368" y="3116415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9E00201-A258-6533-F8F5-11D35057FE28}"/>
              </a:ext>
            </a:extLst>
          </p:cNvPr>
          <p:cNvSpPr txBox="1"/>
          <p:nvPr/>
        </p:nvSpPr>
        <p:spPr>
          <a:xfrm>
            <a:off x="407368" y="3591903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E956A41-C331-63DC-1FB3-3F53CA2A247D}"/>
                  </a:ext>
                </a:extLst>
              </p:cNvPr>
              <p:cNvSpPr txBox="1"/>
              <p:nvPr/>
            </p:nvSpPr>
            <p:spPr>
              <a:xfrm>
                <a:off x="407368" y="4067391"/>
                <a:ext cx="40424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E956A41-C331-63DC-1FB3-3F53CA2A24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067391"/>
                <a:ext cx="4042473" cy="765061"/>
              </a:xfrm>
              <a:prstGeom prst="rect">
                <a:avLst/>
              </a:prstGeom>
              <a:blipFill>
                <a:blip r:embed="rId4"/>
                <a:stretch>
                  <a:fillRect l="-2413" r="-226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01457404-8ECE-D445-EA87-8CFC565BD23E}"/>
              </a:ext>
            </a:extLst>
          </p:cNvPr>
          <p:cNvSpPr txBox="1"/>
          <p:nvPr/>
        </p:nvSpPr>
        <p:spPr>
          <a:xfrm>
            <a:off x="407368" y="4738840"/>
            <a:ext cx="358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AB88629-BDF4-DD50-5549-068DB1BB2338}"/>
              </a:ext>
            </a:extLst>
          </p:cNvPr>
          <p:cNvSpPr txBox="1"/>
          <p:nvPr/>
        </p:nvSpPr>
        <p:spPr>
          <a:xfrm>
            <a:off x="407368" y="5214328"/>
            <a:ext cx="4410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D040993-5E76-11D4-9BA6-333A60F3C6C7}"/>
              </a:ext>
            </a:extLst>
          </p:cNvPr>
          <p:cNvSpPr txBox="1"/>
          <p:nvPr/>
        </p:nvSpPr>
        <p:spPr>
          <a:xfrm>
            <a:off x="407368" y="5689816"/>
            <a:ext cx="529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1F3C10F-06DB-535A-5EBF-40C78E187733}"/>
              </a:ext>
            </a:extLst>
          </p:cNvPr>
          <p:cNvSpPr txBox="1"/>
          <p:nvPr/>
        </p:nvSpPr>
        <p:spPr>
          <a:xfrm>
            <a:off x="407368" y="6165304"/>
            <a:ext cx="7493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1" name="yt_shape_14761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分类讨论思想</a:t>
            </a:r>
          </a:p>
        </p:txBody>
      </p:sp>
      <p:sp>
        <p:nvSpPr>
          <p:cNvPr id="14762" name="yt_shape_14762"/>
          <p:cNvSpPr txBox="1"/>
          <p:nvPr/>
        </p:nvSpPr>
        <p:spPr>
          <a:xfrm>
            <a:off x="540119" y="13386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8ede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63" name="yt_shape_14763"/>
              <p:cNvSpPr txBox="1"/>
              <p:nvPr/>
            </p:nvSpPr>
            <p:spPr>
              <a:xfrm>
                <a:off x="540000" y="2298081"/>
                <a:ext cx="10243189" cy="44799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大于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63" name="yt_shape_14763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98081"/>
                <a:ext cx="10243189" cy="4479944"/>
              </a:xfrm>
              <a:prstGeom prst="rect">
                <a:avLst/>
              </a:prstGeom>
              <a:blipFill>
                <a:blip r:embed="rId2"/>
                <a:stretch>
                  <a:fillRect l="-1845" t="-1224" r="-833" b="-1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611875">
            <a:extLst>
              <a:ext uri="{FF2B5EF4-FFF2-40B4-BE49-F238E27FC236}">
                <a16:creationId xmlns:a16="http://schemas.microsoft.com/office/drawing/2014/main" id="{560FE126-C1B8-9DCD-D460-2FF1A0C94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802192-C3A6-5140-2338-BA97F8A910C8}"/>
              </a:ext>
            </a:extLst>
          </p:cNvPr>
          <p:cNvSpPr txBox="1"/>
          <p:nvPr/>
        </p:nvSpPr>
        <p:spPr>
          <a:xfrm>
            <a:off x="449989" y="2251275"/>
            <a:ext cx="639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CB4D53-BF0A-C254-53C0-3FBB4E0DA1E9}"/>
              </a:ext>
            </a:extLst>
          </p:cNvPr>
          <p:cNvSpPr txBox="1"/>
          <p:nvPr/>
        </p:nvSpPr>
        <p:spPr>
          <a:xfrm>
            <a:off x="449989" y="2726763"/>
            <a:ext cx="10324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7C3AB5-40B3-931F-417A-E6B84D0FFFDF}"/>
              </a:ext>
            </a:extLst>
          </p:cNvPr>
          <p:cNvSpPr txBox="1"/>
          <p:nvPr/>
        </p:nvSpPr>
        <p:spPr>
          <a:xfrm>
            <a:off x="449989" y="3202251"/>
            <a:ext cx="512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B3F8F4-A885-4B94-F3AD-2904A8A7191F}"/>
              </a:ext>
            </a:extLst>
          </p:cNvPr>
          <p:cNvSpPr txBox="1"/>
          <p:nvPr/>
        </p:nvSpPr>
        <p:spPr>
          <a:xfrm>
            <a:off x="449989" y="3677739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F92524-AC42-06C2-A528-357F69C6E30D}"/>
              </a:ext>
            </a:extLst>
          </p:cNvPr>
          <p:cNvSpPr txBox="1"/>
          <p:nvPr/>
        </p:nvSpPr>
        <p:spPr>
          <a:xfrm>
            <a:off x="449989" y="4153227"/>
            <a:ext cx="423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713CC1-83E9-09BD-D60D-A1538801F6F5}"/>
              </a:ext>
            </a:extLst>
          </p:cNvPr>
          <p:cNvSpPr txBox="1"/>
          <p:nvPr/>
        </p:nvSpPr>
        <p:spPr>
          <a:xfrm>
            <a:off x="449989" y="4628715"/>
            <a:ext cx="3035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4E4AB0-F718-D10D-FE37-3F0990900EA2}"/>
              </a:ext>
            </a:extLst>
          </p:cNvPr>
          <p:cNvSpPr txBox="1"/>
          <p:nvPr/>
        </p:nvSpPr>
        <p:spPr>
          <a:xfrm>
            <a:off x="449989" y="5104203"/>
            <a:ext cx="2866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B230BD-C1DF-0763-F5E9-F5F3A4E27504}"/>
              </a:ext>
            </a:extLst>
          </p:cNvPr>
          <p:cNvSpPr txBox="1"/>
          <p:nvPr/>
        </p:nvSpPr>
        <p:spPr>
          <a:xfrm>
            <a:off x="449989" y="5579691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81D128A-49AD-3A75-1D59-557F9F24BCE9}"/>
                  </a:ext>
                </a:extLst>
              </p:cNvPr>
              <p:cNvSpPr txBox="1"/>
              <p:nvPr/>
            </p:nvSpPr>
            <p:spPr>
              <a:xfrm>
                <a:off x="449989" y="6055179"/>
                <a:ext cx="44615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14, 'mathAnswerShape': 1}">
                <a:extLst>
                  <a:ext uri="{FF2B5EF4-FFF2-40B4-BE49-F238E27FC236}">
                    <a16:creationId xmlns:a16="http://schemas.microsoft.com/office/drawing/2014/main" id="{B81D128A-49AD-3A75-1D59-557F9F24BC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55179"/>
                <a:ext cx="4461573" cy="726326"/>
              </a:xfrm>
              <a:prstGeom prst="rect">
                <a:avLst/>
              </a:prstGeom>
              <a:blipFill>
                <a:blip r:embed="rId4"/>
                <a:stretch>
                  <a:fillRect l="-2186" r="-204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4765" title="H_138.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r="59788"/>
          <a:stretch/>
        </p:blipFill>
        <p:spPr bwMode="auto">
          <a:xfrm>
            <a:off x="9262033" y="3724545"/>
            <a:ext cx="1512168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68" name="yt_shape_14768"/>
              <p:cNvSpPr txBox="1"/>
              <p:nvPr/>
            </p:nvSpPr>
            <p:spPr>
              <a:xfrm>
                <a:off x="540119" y="900000"/>
                <a:ext cx="11492915" cy="44674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afa9d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的度数为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68" name="yt_shape_14768" descr="{&quot;rangeId&quot;:7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67441"/>
              </a:xfrm>
              <a:prstGeom prst="rect">
                <a:avLst/>
              </a:prstGeom>
              <a:blipFill>
                <a:blip r:embed="rId2"/>
                <a:stretch>
                  <a:fillRect l="-1645" t="-1230" b="-34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8CD9DB5-10D8-4A2F-85FF-ECD0CCB72303}"/>
              </a:ext>
            </a:extLst>
          </p:cNvPr>
          <p:cNvSpPr txBox="1"/>
          <p:nvPr/>
        </p:nvSpPr>
        <p:spPr>
          <a:xfrm>
            <a:off x="450108" y="853194"/>
            <a:ext cx="5883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777F7E-1B7A-ADD5-EB3A-D034064084ED}"/>
              </a:ext>
            </a:extLst>
          </p:cNvPr>
          <p:cNvSpPr txBox="1"/>
          <p:nvPr/>
        </p:nvSpPr>
        <p:spPr>
          <a:xfrm>
            <a:off x="450108" y="1328682"/>
            <a:ext cx="11333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B04E70-AFA0-A3F0-786F-DE3D2D0B70CE}"/>
              </a:ext>
            </a:extLst>
          </p:cNvPr>
          <p:cNvSpPr txBox="1"/>
          <p:nvPr/>
        </p:nvSpPr>
        <p:spPr>
          <a:xfrm>
            <a:off x="450108" y="1804170"/>
            <a:ext cx="30536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  <a:sym typeface="_⨹_1_afa9d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3B2304-7F33-0927-7CFB-480E94B14834}"/>
              </a:ext>
            </a:extLst>
          </p:cNvPr>
          <p:cNvSpPr txBox="1"/>
          <p:nvPr/>
        </p:nvSpPr>
        <p:spPr>
          <a:xfrm>
            <a:off x="450108" y="2279658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8D180D-D38C-9A32-6C8A-8768E0E840E8}"/>
              </a:ext>
            </a:extLst>
          </p:cNvPr>
          <p:cNvSpPr txBox="1"/>
          <p:nvPr/>
        </p:nvSpPr>
        <p:spPr>
          <a:xfrm>
            <a:off x="450108" y="2755146"/>
            <a:ext cx="423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C235BE-916A-0B82-B1CD-3D3C397F3840}"/>
              </a:ext>
            </a:extLst>
          </p:cNvPr>
          <p:cNvSpPr txBox="1"/>
          <p:nvPr/>
        </p:nvSpPr>
        <p:spPr>
          <a:xfrm>
            <a:off x="450108" y="3230634"/>
            <a:ext cx="5874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352C445-8130-DF1D-A79A-95262534B874}"/>
              </a:ext>
            </a:extLst>
          </p:cNvPr>
          <p:cNvSpPr txBox="1"/>
          <p:nvPr/>
        </p:nvSpPr>
        <p:spPr>
          <a:xfrm>
            <a:off x="450108" y="3706122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F40C2A7-5BA6-F405-3E52-1BE8DE662375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59998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7, 'isTopic': 1, 'pageBreak': True}">
                <a:extLst>
                  <a:ext uri="{FF2B5EF4-FFF2-40B4-BE49-F238E27FC236}">
                    <a16:creationId xmlns:a16="http://schemas.microsoft.com/office/drawing/2014/main" id="{4F40C2A7-5BA6-F405-3E52-1BE8DE6623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5999861" cy="765061"/>
              </a:xfrm>
              <a:prstGeom prst="rect">
                <a:avLst/>
              </a:prstGeom>
              <a:blipFill>
                <a:blip r:embed="rId3"/>
                <a:stretch>
                  <a:fillRect l="-1626" r="-152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5126D11-4BC8-CAFA-8182-6DCC253C59EF}"/>
              </a:ext>
            </a:extLst>
          </p:cNvPr>
          <p:cNvSpPr txBox="1"/>
          <p:nvPr/>
        </p:nvSpPr>
        <p:spPr>
          <a:xfrm>
            <a:off x="450108" y="4853059"/>
            <a:ext cx="4999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4765" title="H_138.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55531"/>
          <a:stretch/>
        </p:blipFill>
        <p:spPr bwMode="auto">
          <a:xfrm>
            <a:off x="9264352" y="2039514"/>
            <a:ext cx="1672238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77" name="yt_shape_14777"/>
              <p:cNvSpPr txBox="1"/>
              <p:nvPr/>
            </p:nvSpPr>
            <p:spPr>
              <a:xfrm>
                <a:off x="540000" y="900000"/>
                <a:ext cx="8774838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77" name="yt_shape_14777" descr="{&quot;rangeId&quot;:2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74838" cy="2546916"/>
              </a:xfrm>
              <a:prstGeom prst="rect">
                <a:avLst/>
              </a:prstGeom>
              <a:blipFill>
                <a:blip r:embed="rId2"/>
                <a:stretch>
                  <a:fillRect l="-2154" t="-2158" r="-278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81" name="yt_image_14781" title="H_109.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08949" y="2010970"/>
            <a:ext cx="1543050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FCDEFAD-7B7B-41A1-9FAE-74390F247A60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88700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, 'hasSerialNum': 1}">
                <a:extLst>
                  <a:ext uri="{FF2B5EF4-FFF2-40B4-BE49-F238E27FC236}">
                    <a16:creationId xmlns:a16="http://schemas.microsoft.com/office/drawing/2014/main" id="{8FCDEFAD-7B7B-41A1-9FAE-74390F247A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8870062" cy="765061"/>
              </a:xfrm>
              <a:prstGeom prst="rect">
                <a:avLst/>
              </a:prstGeom>
              <a:blipFill>
                <a:blip r:embed="rId4"/>
                <a:stretch>
                  <a:fillRect l="-1100" r="-20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B79C66D-9207-293E-042A-6EC79595F818}"/>
              </a:ext>
            </a:extLst>
          </p:cNvPr>
          <p:cNvSpPr txBox="1"/>
          <p:nvPr/>
        </p:nvSpPr>
        <p:spPr>
          <a:xfrm>
            <a:off x="449989" y="2475619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F2F5F5-F7E4-1B20-5F6E-F9FD757F42CF}"/>
              </a:ext>
            </a:extLst>
          </p:cNvPr>
          <p:cNvSpPr txBox="1"/>
          <p:nvPr/>
        </p:nvSpPr>
        <p:spPr>
          <a:xfrm>
            <a:off x="449989" y="2951107"/>
            <a:ext cx="2866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3" name="yt_shape_1478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请在图中补全图形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33d7"/>
              </a:rPr>
              <a:t>的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4785" name="yt_image_14785" title="H_109.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6124" y="1625494"/>
            <a:ext cx="1543050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88" name="yt_shape_14788"/>
          <p:cNvSpPr txBox="1"/>
          <p:nvPr/>
        </p:nvSpPr>
        <p:spPr>
          <a:xfrm>
            <a:off x="540000" y="3591480"/>
            <a:ext cx="3311356" cy="15938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50" b="0" i="0" u="none" spc="-885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</a:rPr>
              <a:t> </a:t>
            </a:r>
            <a:r>
              <a:rPr lang="en-US" altLang="zh-CN" sz="8850" b="0" i="0" u="none" spc="23609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</a:rPr>
              <a:t> </a:t>
            </a:r>
          </a:p>
        </p:txBody>
      </p:sp>
      <p:pic>
        <p:nvPicPr>
          <p:cNvPr id="14787" name="yt_image_14787" title="H_138.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46385"/>
          <a:stretch/>
        </p:blipFill>
        <p:spPr bwMode="auto">
          <a:xfrm>
            <a:off x="2394827" y="2380606"/>
            <a:ext cx="1756958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90" name="yt_shape_14790"/>
          <p:cNvSpPr txBox="1"/>
          <p:nvPr/>
        </p:nvSpPr>
        <p:spPr>
          <a:xfrm>
            <a:off x="524733" y="4970166"/>
            <a:ext cx="765754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的度数为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DAB47B-266F-2762-76C5-B80A983DAE87}"/>
              </a:ext>
            </a:extLst>
          </p:cNvPr>
          <p:cNvSpPr txBox="1"/>
          <p:nvPr/>
        </p:nvSpPr>
        <p:spPr>
          <a:xfrm>
            <a:off x="450108" y="1804170"/>
            <a:ext cx="9439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2C7512-AEA2-7E71-9079-75FD452B804D}"/>
              </a:ext>
            </a:extLst>
          </p:cNvPr>
          <p:cNvSpPr txBox="1"/>
          <p:nvPr/>
        </p:nvSpPr>
        <p:spPr>
          <a:xfrm>
            <a:off x="510163" y="4273220"/>
            <a:ext cx="776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32D50E-51E5-0CB5-9D60-EDC664B83707}"/>
              </a:ext>
            </a:extLst>
          </p:cNvPr>
          <p:cNvSpPr txBox="1"/>
          <p:nvPr/>
        </p:nvSpPr>
        <p:spPr>
          <a:xfrm>
            <a:off x="510163" y="4748708"/>
            <a:ext cx="5134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4787" title="H_138.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63724"/>
          <a:stretch/>
        </p:blipFill>
        <p:spPr bwMode="auto">
          <a:xfrm>
            <a:off x="4575719" y="2430202"/>
            <a:ext cx="1188749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91" name="yt_shape_14791"/>
              <p:cNvSpPr txBox="1"/>
              <p:nvPr/>
            </p:nvSpPr>
            <p:spPr>
              <a:xfrm>
                <a:off x="540119" y="900000"/>
                <a:ext cx="11492915" cy="15633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83d1d"/>
                  </a:rPr>
                  <a:t>的代数式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91" name="yt_shape_14791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63313"/>
              </a:xfrm>
              <a:prstGeom prst="rect">
                <a:avLst/>
              </a:prstGeom>
              <a:blipFill>
                <a:blip r:embed="rId2"/>
                <a:stretch>
                  <a:fillRect l="-1645" t="-3516" b="-5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94" name="yt_image_14794" title="H_109.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08949" y="1995319"/>
            <a:ext cx="1543050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894FD65-4B3D-38DC-10ED-AF05AAB0A2FE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4336923" cy="6908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}">
                <a:extLst>
                  <a:ext uri="{FF2B5EF4-FFF2-40B4-BE49-F238E27FC236}">
                    <a16:creationId xmlns:a16="http://schemas.microsoft.com/office/drawing/2014/main" id="{6894FD65-4B3D-38DC-10ED-AF05AAB0A2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4336923" cy="690830"/>
              </a:xfrm>
              <a:prstGeom prst="rect">
                <a:avLst/>
              </a:prstGeom>
              <a:blipFill>
                <a:blip r:embed="rId4"/>
                <a:stretch>
                  <a:fillRect l="-2250" r="-2110" b="-8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6" name="yt_shape_14796"/>
          <p:cNvSpPr txBox="1"/>
          <p:nvPr/>
        </p:nvSpPr>
        <p:spPr>
          <a:xfrm>
            <a:off x="540000" y="900000"/>
            <a:ext cx="252473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整体思想</a:t>
            </a:r>
          </a:p>
        </p:txBody>
      </p:sp>
      <p:sp>
        <p:nvSpPr>
          <p:cNvPr id="14797" name="yt_shape_1479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98c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99" name="yt_table_1479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311538"/>
              </p:ext>
            </p:extLst>
          </p:nvPr>
        </p:nvGraphicFramePr>
        <p:xfrm>
          <a:off x="540056" y="2348869"/>
          <a:ext cx="1719263" cy="1901952"/>
        </p:xfrm>
        <a:graphic>
          <a:graphicData uri="http://schemas.openxmlformats.org/drawingml/2006/table">
            <a:tbl>
              <a:tblPr/>
              <a:tblGrid>
                <a:gridCol w="1719263">
                  <a:extLst>
                    <a:ext uri="{9D8B030D-6E8A-4147-A177-3AD203B41FA5}">
                      <a16:colId xmlns:a16="http://schemas.microsoft.com/office/drawing/2014/main" val="108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8"/>
                  </a:ext>
                </a:extLst>
              </a:tr>
            </a:tbl>
          </a:graphicData>
        </a:graphic>
      </p:graphicFrame>
      <p:pic>
        <p:nvPicPr>
          <p:cNvPr id="14798" name="yt_image_14798_skip" title="H_91.0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5676" y="2348869"/>
            <a:ext cx="2024253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611965">
            <a:extLst>
              <a:ext uri="{FF2B5EF4-FFF2-40B4-BE49-F238E27FC236}">
                <a16:creationId xmlns:a16="http://schemas.microsoft.com/office/drawing/2014/main" id="{A7E08468-937F-1110-2D4B-B9DEEE9883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EDF52C-17D8-F4CC-A3A8-DEE81AF19736}"/>
              </a:ext>
            </a:extLst>
          </p:cNvPr>
          <p:cNvSpPr txBox="1"/>
          <p:nvPr/>
        </p:nvSpPr>
        <p:spPr>
          <a:xfrm>
            <a:off x="4830021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1841</Words>
  <Application>Microsoft Office PowerPoint</Application>
  <PresentationFormat>宽屏</PresentationFormat>
  <Paragraphs>190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8" baseType="lpstr">
      <vt:lpstr>,isEnd</vt:lpstr>
      <vt:lpstr>_⨹_1_498cd</vt:lpstr>
      <vt:lpstr>_⨹_1_733d7</vt:lpstr>
      <vt:lpstr>_⨹_1_79c6d</vt:lpstr>
      <vt:lpstr>_⨹_1_afa9d</vt:lpstr>
      <vt:lpstr>_⨹_1_d07b1</vt:lpstr>
      <vt:lpstr>_⨹_1_e8ede</vt:lpstr>
      <vt:lpstr>_⨹_1_ff808</vt:lpstr>
      <vt:lpstr>_⨹_2_e9e88</vt:lpstr>
      <vt:lpstr>_⨹_4_83d1d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12</cp:revision>
  <dcterms:created xsi:type="dcterms:W3CDTF">2024-07-22T14:01:11Z</dcterms:created>
  <dcterms:modified xsi:type="dcterms:W3CDTF">2024-07-23T16:19:48Z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