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28" r:id="rId5"/>
    <p:sldId id="307" r:id="rId6"/>
    <p:sldId id="310" r:id="rId7"/>
    <p:sldId id="313" r:id="rId8"/>
    <p:sldId id="314" r:id="rId9"/>
    <p:sldId id="316" r:id="rId10"/>
    <p:sldId id="319" r:id="rId11"/>
    <p:sldId id="323" r:id="rId12"/>
    <p:sldId id="329" r:id="rId13"/>
    <p:sldId id="324" r:id="rId14"/>
    <p:sldId id="325" r:id="rId15"/>
    <p:sldId id="327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0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0" name="yt_shape_1136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59" name="yt_image_1135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62" name="yt_shape_11362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有理数的除法法则</a:t>
            </a:r>
          </a:p>
        </p:txBody>
      </p:sp>
      <p:sp>
        <p:nvSpPr>
          <p:cNvPr id="11363" name="yt_shape_11363"/>
          <p:cNvSpPr txBox="1"/>
          <p:nvPr/>
        </p:nvSpPr>
        <p:spPr>
          <a:xfrm>
            <a:off x="540000" y="1971599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64" name="yt_table_11364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9320983"/>
                  </p:ext>
                </p:extLst>
              </p:nvPr>
            </p:nvGraphicFramePr>
            <p:xfrm>
              <a:off x="540056" y="2450902"/>
              <a:ext cx="8124191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0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02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03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1364" name="yt_table_11364" descr="{&quot;rangeId&quot;:2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9320983"/>
                  </p:ext>
                </p:extLst>
              </p:nvPr>
            </p:nvGraphicFramePr>
            <p:xfrm>
              <a:off x="540056" y="2450902"/>
              <a:ext cx="8124191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0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02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03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9174" r="-743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2936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65" name="yt_shape_11365"/>
              <p:cNvSpPr txBox="1"/>
              <p:nvPr/>
            </p:nvSpPr>
            <p:spPr>
              <a:xfrm>
                <a:off x="540000" y="3136550"/>
                <a:ext cx="7912422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除法变为乘法正确的是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1365" name="yt_shape_1136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36550"/>
                <a:ext cx="7912422" cy="640816"/>
              </a:xfrm>
              <a:prstGeom prst="rect">
                <a:avLst/>
              </a:prstGeom>
              <a:blipFill>
                <a:blip r:embed="rId4"/>
                <a:stretch>
                  <a:fillRect l="-2388" r="-131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67" name="yt_table_11367" title="H_100.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5429859"/>
                  </p:ext>
                </p:extLst>
              </p:nvPr>
            </p:nvGraphicFramePr>
            <p:xfrm>
              <a:off x="540056" y="3828154"/>
              <a:ext cx="7350761" cy="1278890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  <a:gridCol w="2827338">
                      <a:extLst>
                        <a:ext uri="{9D8B030D-6E8A-4147-A177-3AD203B41FA5}">
                          <a16:colId xmlns:a16="http://schemas.microsoft.com/office/drawing/2014/main" val="103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8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1367" name="yt_table_11367" descr="{&quot;rangeId&quot;:3,&quot;type&quot;:&quot;Option&quot;}" title="H_100.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5429859"/>
                  </p:ext>
                </p:extLst>
              </p:nvPr>
            </p:nvGraphicFramePr>
            <p:xfrm>
              <a:off x="540056" y="3828154"/>
              <a:ext cx="7350761" cy="1278890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  <a:gridCol w="2827338">
                      <a:extLst>
                        <a:ext uri="{9D8B030D-6E8A-4147-A177-3AD203B41FA5}">
                          <a16:colId xmlns:a16="http://schemas.microsoft.com/office/drawing/2014/main" val="10306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62450" b="-1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60129" b="-11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7"/>
                      </a:ext>
                    </a:extLst>
                  </a:tr>
                  <a:tr h="6423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99057" r="-6245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60129" t="-9905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657107147">
            <a:extLst>
              <a:ext uri="{FF2B5EF4-FFF2-40B4-BE49-F238E27FC236}">
                <a16:creationId xmlns:a16="http://schemas.microsoft.com/office/drawing/2014/main" id="{DE5A9059-17E6-154B-C5BA-41C654759F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124AD2-4A40-C124-093D-E48DCD6BF089}"/>
              </a:ext>
            </a:extLst>
          </p:cNvPr>
          <p:cNvSpPr txBox="1"/>
          <p:nvPr/>
        </p:nvSpPr>
        <p:spPr>
          <a:xfrm>
            <a:off x="6469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AAE7AF-4566-7AEC-6BB5-BE281881A78C}"/>
              </a:ext>
            </a:extLst>
          </p:cNvPr>
          <p:cNvSpPr txBox="1"/>
          <p:nvPr/>
        </p:nvSpPr>
        <p:spPr>
          <a:xfrm>
            <a:off x="7455626" y="3089744"/>
            <a:ext cx="400748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25" name="yt_shape_11425"/>
              <p:cNvSpPr txBox="1"/>
              <p:nvPr/>
            </p:nvSpPr>
            <p:spPr>
              <a:xfrm>
                <a:off x="540000" y="900000"/>
                <a:ext cx="4986943" cy="43239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25" name="yt_shape_11425" descr="{&quot;rangeId&quot;:2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86943" cy="4323941"/>
              </a:xfrm>
              <a:prstGeom prst="rect">
                <a:avLst/>
              </a:prstGeom>
              <a:blipFill>
                <a:blip r:embed="rId2"/>
                <a:stretch>
                  <a:fillRect l="-3790" t="-1269" r="-2689" b="-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D50E95-48FA-1B41-6F8D-CA12F7FB9C8F}"/>
                  </a:ext>
                </a:extLst>
              </p:cNvPr>
              <p:cNvSpPr txBox="1"/>
              <p:nvPr/>
            </p:nvSpPr>
            <p:spPr>
              <a:xfrm>
                <a:off x="449989" y="2003370"/>
                <a:ext cx="4861623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6, 'hasSerialNum': 1, 'pageBreak': True}">
                <a:extLst>
                  <a:ext uri="{FF2B5EF4-FFF2-40B4-BE49-F238E27FC236}">
                    <a16:creationId xmlns:a16="http://schemas.microsoft.com/office/drawing/2014/main" id="{81D50E95-48FA-1B41-6F8D-CA12F7FB9C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370"/>
                <a:ext cx="4861623" cy="769315"/>
              </a:xfrm>
              <a:prstGeom prst="rect">
                <a:avLst/>
              </a:prstGeom>
              <a:blipFill>
                <a:blip r:embed="rId3"/>
                <a:stretch>
                  <a:fillRect l="-2008" r="-188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B366BA6-6147-BDDD-2064-BA9ED6879913}"/>
              </a:ext>
            </a:extLst>
          </p:cNvPr>
          <p:cNvSpPr txBox="1"/>
          <p:nvPr/>
        </p:nvSpPr>
        <p:spPr>
          <a:xfrm>
            <a:off x="1633906" y="270390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2F2F23-EB11-ECCF-F845-0AC3A4554E7B}"/>
                  </a:ext>
                </a:extLst>
              </p:cNvPr>
              <p:cNvSpPr txBox="1"/>
              <p:nvPr/>
            </p:nvSpPr>
            <p:spPr>
              <a:xfrm>
                <a:off x="449989" y="3828423"/>
                <a:ext cx="3899598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6, 'hasSerialNum': 1, 'pageBreak': True}">
                <a:extLst>
                  <a:ext uri="{FF2B5EF4-FFF2-40B4-BE49-F238E27FC236}">
                    <a16:creationId xmlns:a16="http://schemas.microsoft.com/office/drawing/2014/main" id="{AD2F2F23-EB11-ECCF-F845-0AC3A4554E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8423"/>
                <a:ext cx="3899598" cy="766839"/>
              </a:xfrm>
              <a:prstGeom prst="rect">
                <a:avLst/>
              </a:prstGeom>
              <a:blipFill>
                <a:blip r:embed="rId4"/>
                <a:stretch>
                  <a:fillRect l="-250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1F0B50F-52A5-685A-F2B6-5E61C5F75DF5}"/>
                  </a:ext>
                </a:extLst>
              </p:cNvPr>
              <p:cNvSpPr txBox="1"/>
              <p:nvPr/>
            </p:nvSpPr>
            <p:spPr>
              <a:xfrm>
                <a:off x="1721913" y="4482284"/>
                <a:ext cx="9897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1F0B50F-52A5-685A-F2B6-5E61C5F75D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913" y="4482284"/>
                <a:ext cx="989711" cy="727279"/>
              </a:xfrm>
              <a:prstGeom prst="rect">
                <a:avLst/>
              </a:prstGeom>
              <a:blipFill>
                <a:blip r:embed="rId5"/>
                <a:stretch>
                  <a:fillRect l="-9202" r="-9816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34" name="yt_shape_11434"/>
              <p:cNvSpPr txBox="1"/>
              <p:nvPr/>
            </p:nvSpPr>
            <p:spPr>
              <a:xfrm>
                <a:off x="540000" y="900000"/>
                <a:ext cx="5254965" cy="20367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34" name="yt_shape_11434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54965" cy="2036711"/>
              </a:xfrm>
              <a:prstGeom prst="rect">
                <a:avLst/>
              </a:prstGeom>
              <a:blipFill>
                <a:blip r:embed="rId2"/>
                <a:stretch>
                  <a:fillRect l="-3596" r="-2436" b="-2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271FB8D-C87B-2AE8-10DC-EA7D75FE8FB2}"/>
                  </a:ext>
                </a:extLst>
              </p:cNvPr>
              <p:cNvSpPr txBox="1"/>
              <p:nvPr/>
            </p:nvSpPr>
            <p:spPr>
              <a:xfrm>
                <a:off x="449989" y="1561283"/>
                <a:ext cx="4275836" cy="767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1271FB8D-C87B-2AE8-10DC-EA7D75FE8F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283"/>
                <a:ext cx="4275836" cy="767537"/>
              </a:xfrm>
              <a:prstGeom prst="rect">
                <a:avLst/>
              </a:prstGeom>
              <a:blipFill>
                <a:blip r:embed="rId3"/>
                <a:stretch>
                  <a:fillRect l="-228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E5BEDBE-1EE5-02CE-0A52-C753BA300CDC}"/>
                  </a:ext>
                </a:extLst>
              </p:cNvPr>
              <p:cNvSpPr txBox="1"/>
              <p:nvPr/>
            </p:nvSpPr>
            <p:spPr>
              <a:xfrm>
                <a:off x="1631504" y="2181827"/>
                <a:ext cx="11659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E5BEDBE-1EE5-02CE-0A52-C753BA300C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181827"/>
                <a:ext cx="1165924" cy="728612"/>
              </a:xfrm>
              <a:prstGeom prst="rect">
                <a:avLst/>
              </a:prstGeom>
              <a:blipFill>
                <a:blip r:embed="rId4"/>
                <a:stretch>
                  <a:fillRect l="-8377" r="-8377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38" name="yt_shape_11438"/>
              <p:cNvSpPr txBox="1"/>
              <p:nvPr/>
            </p:nvSpPr>
            <p:spPr>
              <a:xfrm>
                <a:off x="540119" y="900000"/>
                <a:ext cx="11492915" cy="47420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若规定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c3e5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÷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38" name="yt_shape_11438" descr="{&quot;rangeId&quot;:1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742067"/>
              </a:xfrm>
              <a:prstGeom prst="rect">
                <a:avLst/>
              </a:prstGeom>
              <a:blipFill>
                <a:blip r:embed="rId2"/>
                <a:stretch>
                  <a:fillRect l="-1645" b="-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F06E1D-FEA6-082F-F63B-07523D7DD097}"/>
                  </a:ext>
                </a:extLst>
              </p:cNvPr>
              <p:cNvSpPr txBox="1"/>
              <p:nvPr/>
            </p:nvSpPr>
            <p:spPr>
              <a:xfrm>
                <a:off x="450108" y="2010990"/>
                <a:ext cx="5036185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÷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9, 'hasSerialNum': 1, 'pageBreak': True}">
                <a:extLst>
                  <a:ext uri="{FF2B5EF4-FFF2-40B4-BE49-F238E27FC236}">
                    <a16:creationId xmlns:a16="http://schemas.microsoft.com/office/drawing/2014/main" id="{34F06E1D-FEA6-082F-F63B-07523D7DD0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10990"/>
                <a:ext cx="5036185" cy="801700"/>
              </a:xfrm>
              <a:prstGeom prst="rect">
                <a:avLst/>
              </a:prstGeom>
              <a:blipFill>
                <a:blip r:embed="rId3"/>
                <a:stretch>
                  <a:fillRect l="-1937" r="-1937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63E950-197D-BE3E-FC13-06B8A6CB39E0}"/>
                  </a:ext>
                </a:extLst>
              </p:cNvPr>
              <p:cNvSpPr txBox="1"/>
              <p:nvPr/>
            </p:nvSpPr>
            <p:spPr>
              <a:xfrm>
                <a:off x="2626316" y="2719078"/>
                <a:ext cx="2029524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63E950-197D-BE3E-FC13-06B8A6CB39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6316" y="2719078"/>
                <a:ext cx="2029524" cy="765823"/>
              </a:xfrm>
              <a:prstGeom prst="rect">
                <a:avLst/>
              </a:prstGeom>
              <a:blipFill>
                <a:blip r:embed="rId4"/>
                <a:stretch>
                  <a:fillRect l="-4805" r="-480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512AEB-763A-FF86-8A64-BE2D60532014}"/>
                  </a:ext>
                </a:extLst>
              </p:cNvPr>
              <p:cNvSpPr txBox="1"/>
              <p:nvPr/>
            </p:nvSpPr>
            <p:spPr>
              <a:xfrm>
                <a:off x="2626316" y="3391290"/>
                <a:ext cx="1685036" cy="9491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512AEB-763A-FF86-8A64-BE2D605320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6316" y="3391290"/>
                <a:ext cx="1685036" cy="949148"/>
              </a:xfrm>
              <a:prstGeom prst="rect">
                <a:avLst/>
              </a:prstGeom>
              <a:blipFill>
                <a:blip r:embed="rId5"/>
                <a:stretch>
                  <a:fillRect l="-5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8B9A4E3-3875-D798-E488-BAF5BC9E65E8}"/>
                  </a:ext>
                </a:extLst>
              </p:cNvPr>
              <p:cNvSpPr txBox="1"/>
              <p:nvPr/>
            </p:nvSpPr>
            <p:spPr>
              <a:xfrm>
                <a:off x="2626316" y="4246825"/>
                <a:ext cx="1165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8B9A4E3-3875-D798-E488-BAF5BC9E65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6316" y="4246825"/>
                <a:ext cx="1165924" cy="765061"/>
              </a:xfrm>
              <a:prstGeom prst="rect">
                <a:avLst/>
              </a:prstGeom>
              <a:blipFill>
                <a:blip r:embed="rId6"/>
                <a:stretch>
                  <a:fillRect l="-837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C1A0C9-8E5D-3EF2-CBD8-9895FD18D4A9}"/>
                  </a:ext>
                </a:extLst>
              </p:cNvPr>
              <p:cNvSpPr txBox="1"/>
              <p:nvPr/>
            </p:nvSpPr>
            <p:spPr>
              <a:xfrm>
                <a:off x="2626316" y="4918274"/>
                <a:ext cx="861124" cy="7247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C1A0C9-8E5D-3EF2-CBD8-9895FD18D4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6316" y="4918274"/>
                <a:ext cx="861124" cy="724738"/>
              </a:xfrm>
              <a:prstGeom prst="rect">
                <a:avLst/>
              </a:prstGeom>
              <a:blipFill>
                <a:blip r:embed="rId7"/>
                <a:stretch>
                  <a:fillRect l="-11348" r="-11348" b="-1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3" name="yt_shape_1144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42" name="yt_image_11442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45" name="yt_shape_11445"/>
              <p:cNvSpPr txBox="1"/>
              <p:nvPr/>
            </p:nvSpPr>
            <p:spPr>
              <a:xfrm>
                <a:off x="540119" y="1482165"/>
                <a:ext cx="11492915" cy="15784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数形结合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9df38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445" name="yt_shape_114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578445"/>
              </a:xfrm>
              <a:prstGeom prst="rect">
                <a:avLst/>
              </a:prstGeom>
              <a:blipFill>
                <a:blip r:embed="rId3"/>
                <a:stretch>
                  <a:fillRect l="-1645" b="-5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47" name="yt_image_11447" title="H_23.76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2408" y="3263762"/>
            <a:ext cx="2607183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486243-2A47-528A-341A-21C937B95DDA}"/>
              </a:ext>
            </a:extLst>
          </p:cNvPr>
          <p:cNvSpPr txBox="1"/>
          <p:nvPr/>
        </p:nvSpPr>
        <p:spPr>
          <a:xfrm>
            <a:off x="2439246" y="2240158"/>
            <a:ext cx="637285" cy="8519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49" name="yt_shape_11449"/>
              <p:cNvSpPr txBox="1"/>
              <p:nvPr/>
            </p:nvSpPr>
            <p:spPr>
              <a:xfrm>
                <a:off x="540119" y="900000"/>
                <a:ext cx="11492915" cy="39743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【条件变式】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分类讨论思想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9cf5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中两正一负时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不妨设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中两负一正时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不妨设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49" name="yt_shape_11449" descr="{&quot;rangeId&quot;:22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74358"/>
              </a:xfrm>
              <a:prstGeom prst="rect">
                <a:avLst/>
              </a:prstGeom>
              <a:blipFill>
                <a:blip r:embed="rId2"/>
                <a:stretch>
                  <a:fillRect l="-1645" b="-3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83C5FA5-D31F-18A4-2866-BE4ECB5FC2EC}"/>
              </a:ext>
            </a:extLst>
          </p:cNvPr>
          <p:cNvSpPr txBox="1"/>
          <p:nvPr/>
        </p:nvSpPr>
        <p:spPr>
          <a:xfrm>
            <a:off x="450108" y="2462792"/>
            <a:ext cx="5782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E58BB8-A702-2048-515B-617EF67881A9}"/>
              </a:ext>
            </a:extLst>
          </p:cNvPr>
          <p:cNvSpPr txBox="1"/>
          <p:nvPr/>
        </p:nvSpPr>
        <p:spPr>
          <a:xfrm>
            <a:off x="450108" y="2938280"/>
            <a:ext cx="547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DAAF38-319F-E611-1C40-B31ACDF0F0D9}"/>
              </a:ext>
            </a:extLst>
          </p:cNvPr>
          <p:cNvSpPr txBox="1"/>
          <p:nvPr/>
        </p:nvSpPr>
        <p:spPr>
          <a:xfrm>
            <a:off x="450108" y="3413768"/>
            <a:ext cx="9251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中两正一负时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不妨设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B9783C-89DD-EDCD-7C5C-C3190C643F89}"/>
              </a:ext>
            </a:extLst>
          </p:cNvPr>
          <p:cNvSpPr txBox="1"/>
          <p:nvPr/>
        </p:nvSpPr>
        <p:spPr>
          <a:xfrm>
            <a:off x="450108" y="3889256"/>
            <a:ext cx="9098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中两负一正时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不妨设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79F66F-5A69-C1AB-2287-EC9A2252AABD}"/>
              </a:ext>
            </a:extLst>
          </p:cNvPr>
          <p:cNvSpPr txBox="1"/>
          <p:nvPr/>
        </p:nvSpPr>
        <p:spPr>
          <a:xfrm>
            <a:off x="450108" y="4364744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68" name="yt_shape_11368"/>
              <p:cNvSpPr txBox="1"/>
              <p:nvPr/>
            </p:nvSpPr>
            <p:spPr>
              <a:xfrm>
                <a:off x="540000" y="900000"/>
                <a:ext cx="4539704" cy="37193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68" name="yt_shape_11368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39704" cy="3719352"/>
              </a:xfrm>
              <a:prstGeom prst="rect">
                <a:avLst/>
              </a:prstGeom>
              <a:blipFill>
                <a:blip r:embed="rId2"/>
                <a:stretch>
                  <a:fillRect l="-4167" t="-1475" r="-3091" b="-4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89A5B0C-0787-FDBA-4CB6-6CD68ADB6617}"/>
              </a:ext>
            </a:extLst>
          </p:cNvPr>
          <p:cNvSpPr txBox="1"/>
          <p:nvPr/>
        </p:nvSpPr>
        <p:spPr>
          <a:xfrm>
            <a:off x="449989" y="180417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A6690A-7D1B-455F-4E41-0E707FFD6507}"/>
              </a:ext>
            </a:extLst>
          </p:cNvPr>
          <p:cNvSpPr txBox="1"/>
          <p:nvPr/>
        </p:nvSpPr>
        <p:spPr>
          <a:xfrm>
            <a:off x="1705914" y="23732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1A34B9-0CBB-E2F8-68DF-D9AFE962DFBA}"/>
                  </a:ext>
                </a:extLst>
              </p:cNvPr>
              <p:cNvSpPr txBox="1"/>
              <p:nvPr/>
            </p:nvSpPr>
            <p:spPr>
              <a:xfrm>
                <a:off x="449989" y="3436755"/>
                <a:ext cx="284232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3, 'hasSerialNum': 1}">
                <a:extLst>
                  <a:ext uri="{FF2B5EF4-FFF2-40B4-BE49-F238E27FC236}">
                    <a16:creationId xmlns:a16="http://schemas.microsoft.com/office/drawing/2014/main" id="{221A34B9-0CBB-E2F8-68DF-D9AFE962DF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6755"/>
                <a:ext cx="2842324" cy="769062"/>
              </a:xfrm>
              <a:prstGeom prst="rect">
                <a:avLst/>
              </a:prstGeom>
              <a:blipFill>
                <a:blip r:embed="rId3"/>
                <a:stretch>
                  <a:fillRect l="-34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1D55287-1FCB-99CA-38F1-30A72CFB389C}"/>
              </a:ext>
            </a:extLst>
          </p:cNvPr>
          <p:cNvSpPr txBox="1"/>
          <p:nvPr/>
        </p:nvSpPr>
        <p:spPr>
          <a:xfrm>
            <a:off x="1689145" y="4101370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75" name="yt_shape_11375"/>
              <p:cNvSpPr txBox="1"/>
              <p:nvPr/>
            </p:nvSpPr>
            <p:spPr>
              <a:xfrm>
                <a:off x="540000" y="900000"/>
                <a:ext cx="4405052" cy="20040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75" name="yt_shape_11375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405052" cy="2004075"/>
              </a:xfrm>
              <a:prstGeom prst="rect">
                <a:avLst/>
              </a:prstGeom>
              <a:blipFill>
                <a:blip r:embed="rId2"/>
                <a:stretch>
                  <a:fillRect l="-4294" r="-3186" b="-3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07C56C7-9B6A-412B-F80C-399C3F2E968B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45425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607C56C7-9B6A-412B-F80C-399C3F2E96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4542536" cy="767474"/>
              </a:xfrm>
              <a:prstGeom prst="rect">
                <a:avLst/>
              </a:prstGeom>
              <a:blipFill>
                <a:blip r:embed="rId3"/>
                <a:stretch>
                  <a:fillRect l="-2148" r="-201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77302C-92A8-879A-2C97-06E594B17DE5}"/>
                  </a:ext>
                </a:extLst>
              </p:cNvPr>
              <p:cNvSpPr txBox="1"/>
              <p:nvPr/>
            </p:nvSpPr>
            <p:spPr>
              <a:xfrm>
                <a:off x="1631504" y="2194053"/>
                <a:ext cx="86112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77302C-92A8-879A-2C97-06E594B17D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194053"/>
                <a:ext cx="861124" cy="729565"/>
              </a:xfrm>
              <a:prstGeom prst="rect">
                <a:avLst/>
              </a:prstGeom>
              <a:blipFill>
                <a:blip r:embed="rId4"/>
                <a:stretch>
                  <a:fillRect l="-11348" r="-11348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9" name="yt_shape_11379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化简分数</a:t>
            </a:r>
          </a:p>
        </p:txBody>
      </p:sp>
      <p:sp>
        <p:nvSpPr>
          <p:cNvPr id="11380" name="yt_shape_11380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81" name="yt_shape_11381"/>
              <p:cNvSpPr txBox="1"/>
              <p:nvPr/>
            </p:nvSpPr>
            <p:spPr>
              <a:xfrm>
                <a:off x="540000" y="1868737"/>
                <a:ext cx="6213239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81" name="yt_shape_113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6213239" cy="648575"/>
              </a:xfrm>
              <a:prstGeom prst="rect">
                <a:avLst/>
              </a:prstGeom>
              <a:blipFill>
                <a:blip r:embed="rId2"/>
                <a:stretch>
                  <a:fillRect l="-3042" r="-206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83" name="yt_shape_11383"/>
              <p:cNvSpPr txBox="1"/>
              <p:nvPr/>
            </p:nvSpPr>
            <p:spPr>
              <a:xfrm>
                <a:off x="540000" y="2568100"/>
                <a:ext cx="682879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83" name="yt_shape_113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8100"/>
                <a:ext cx="6828792" cy="642740"/>
              </a:xfrm>
              <a:prstGeom prst="rect">
                <a:avLst/>
              </a:prstGeom>
              <a:blipFill>
                <a:blip r:embed="rId3"/>
                <a:stretch>
                  <a:fillRect l="-2768" r="-178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85" name="yt_shape_11385"/>
          <p:cNvSpPr txBox="1"/>
          <p:nvPr/>
        </p:nvSpPr>
        <p:spPr>
          <a:xfrm>
            <a:off x="540000" y="3261628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化简下列分数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86" name="yt_shape_11386"/>
              <p:cNvSpPr txBox="1"/>
              <p:nvPr/>
            </p:nvSpPr>
            <p:spPr>
              <a:xfrm>
                <a:off x="540000" y="3740931"/>
                <a:ext cx="5483992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  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86" name="yt_shape_113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40931"/>
                <a:ext cx="5483992" cy="649152"/>
              </a:xfrm>
              <a:prstGeom prst="rect">
                <a:avLst/>
              </a:prstGeom>
              <a:blipFill>
                <a:blip r:embed="rId4"/>
                <a:stretch>
                  <a:fillRect l="-344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88" name="yt_shape_11388"/>
              <p:cNvSpPr txBox="1"/>
              <p:nvPr/>
            </p:nvSpPr>
            <p:spPr>
              <a:xfrm>
                <a:off x="540000" y="4440871"/>
                <a:ext cx="4996561" cy="64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88" name="yt_shape_11388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40871"/>
                <a:ext cx="4996561" cy="641266"/>
              </a:xfrm>
              <a:prstGeom prst="rect">
                <a:avLst/>
              </a:prstGeom>
              <a:blipFill>
                <a:blip r:embed="rId5"/>
                <a:stretch>
                  <a:fillRect l="-3785" r="-280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107219">
            <a:extLst>
              <a:ext uri="{FF2B5EF4-FFF2-40B4-BE49-F238E27FC236}">
                <a16:creationId xmlns:a16="http://schemas.microsoft.com/office/drawing/2014/main" id="{772D5015-487A-8D56-A08D-F62F6AB3D7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2208B4-C2A1-2F76-617D-20910227E6AE}"/>
              </a:ext>
            </a:extLst>
          </p:cNvPr>
          <p:cNvSpPr txBox="1"/>
          <p:nvPr/>
        </p:nvSpPr>
        <p:spPr>
          <a:xfrm>
            <a:off x="2335939" y="1821931"/>
            <a:ext cx="17040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F8441D-80BE-1E74-4BB1-93352949EBEF}"/>
              </a:ext>
            </a:extLst>
          </p:cNvPr>
          <p:cNvSpPr txBox="1"/>
          <p:nvPr/>
        </p:nvSpPr>
        <p:spPr>
          <a:xfrm>
            <a:off x="4469539" y="1821931"/>
            <a:ext cx="6372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99B2F6-6371-6A96-3728-043CB2A82F3D}"/>
              </a:ext>
            </a:extLst>
          </p:cNvPr>
          <p:cNvSpPr txBox="1"/>
          <p:nvPr/>
        </p:nvSpPr>
        <p:spPr>
          <a:xfrm>
            <a:off x="5536339" y="1821931"/>
            <a:ext cx="9420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48D541-E378-4F3B-5BE9-E37360270179}"/>
              </a:ext>
            </a:extLst>
          </p:cNvPr>
          <p:cNvSpPr txBox="1"/>
          <p:nvPr/>
        </p:nvSpPr>
        <p:spPr>
          <a:xfrm>
            <a:off x="2335939" y="2521294"/>
            <a:ext cx="17040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6CB489-C80E-50B2-C2AE-F1F0A8787479}"/>
              </a:ext>
            </a:extLst>
          </p:cNvPr>
          <p:cNvSpPr txBox="1"/>
          <p:nvPr/>
        </p:nvSpPr>
        <p:spPr>
          <a:xfrm>
            <a:off x="4469539" y="2521294"/>
            <a:ext cx="17040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DDD96B-ADDD-F793-6740-67D20E69F4F4}"/>
              </a:ext>
            </a:extLst>
          </p:cNvPr>
          <p:cNvSpPr txBox="1"/>
          <p:nvPr/>
        </p:nvSpPr>
        <p:spPr>
          <a:xfrm>
            <a:off x="6603139" y="2521294"/>
            <a:ext cx="637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B7DEE2C-AC38-8C66-6E44-50912022488F}"/>
              </a:ext>
            </a:extLst>
          </p:cNvPr>
          <p:cNvSpPr txBox="1"/>
          <p:nvPr/>
        </p:nvSpPr>
        <p:spPr>
          <a:xfrm>
            <a:off x="449990" y="4394066"/>
            <a:ext cx="2826338" cy="728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B7DEE2C-AC38-8C66-6E44-50912022488F}"/>
                  </a:ext>
                </a:extLst>
              </p:cNvPr>
              <p:cNvSpPr txBox="1"/>
              <p:nvPr/>
            </p:nvSpPr>
            <p:spPr>
              <a:xfrm>
                <a:off x="3443220" y="4390083"/>
                <a:ext cx="5128323" cy="728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B7DEE2C-AC38-8C66-6E44-5091202248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3220" y="4390083"/>
                <a:ext cx="5128323" cy="728676"/>
              </a:xfrm>
              <a:prstGeom prst="rect">
                <a:avLst/>
              </a:prstGeom>
              <a:blipFill>
                <a:blip r:embed="rId7"/>
                <a:stretch>
                  <a:fillRect l="-1902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0" name="yt_shape_11390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有理数的乘除混合运算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91" name="yt_shape_11391"/>
              <p:cNvSpPr txBox="1"/>
              <p:nvPr/>
            </p:nvSpPr>
            <p:spPr>
              <a:xfrm>
                <a:off x="540000" y="1389434"/>
                <a:ext cx="965969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转化为乘法运算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391" name="yt_shape_1139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9659696" cy="642163"/>
              </a:xfrm>
              <a:prstGeom prst="rect">
                <a:avLst/>
              </a:prstGeom>
              <a:blipFill>
                <a:blip r:embed="rId2"/>
                <a:stretch>
                  <a:fillRect l="-1957" r="-94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93" name="yt_table_11393" title="H_200.1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2279699"/>
                  </p:ext>
                </p:extLst>
              </p:nvPr>
            </p:nvGraphicFramePr>
            <p:xfrm>
              <a:off x="540056" y="2082385"/>
              <a:ext cx="4043363" cy="2697099"/>
            </p:xfrm>
            <a:graphic>
              <a:graphicData uri="http://schemas.openxmlformats.org/drawingml/2006/table">
                <a:tbl>
                  <a:tblPr/>
                  <a:tblGrid>
                    <a:gridCol w="4043363">
                      <a:extLst>
                        <a:ext uri="{9D8B030D-6E8A-4147-A177-3AD203B41FA5}">
                          <a16:colId xmlns:a16="http://schemas.microsoft.com/office/drawing/2014/main" val="103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393" name="yt_table_11393" descr="{&quot;rangeId&quot;:9,&quot;type&quot;:&quot;Option&quot;}" title="H_200.1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2279699"/>
                  </p:ext>
                </p:extLst>
              </p:nvPr>
            </p:nvGraphicFramePr>
            <p:xfrm>
              <a:off x="540056" y="2082385"/>
              <a:ext cx="4043363" cy="2541526"/>
            </p:xfrm>
            <a:graphic>
              <a:graphicData uri="http://schemas.openxmlformats.org/drawingml/2006/table">
                <a:tbl>
                  <a:tblPr/>
                  <a:tblGrid>
                    <a:gridCol w="4043363">
                      <a:extLst>
                        <a:ext uri="{9D8B030D-6E8A-4147-A177-3AD203B41FA5}">
                          <a16:colId xmlns:a16="http://schemas.microsoft.com/office/drawing/2014/main" val="10307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b="-2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0962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9809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94" name="yt_shape_11394"/>
          <p:cNvSpPr txBox="1"/>
          <p:nvPr/>
        </p:nvSpPr>
        <p:spPr>
          <a:xfrm>
            <a:off x="540000" y="4850473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95" name="yt_table_113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831190"/>
              </p:ext>
            </p:extLst>
          </p:nvPr>
        </p:nvGraphicFramePr>
        <p:xfrm>
          <a:off x="540056" y="5329776"/>
          <a:ext cx="8419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pic>
        <p:nvPicPr>
          <p:cNvPr id="3" name="yt_shape_1721657107280">
            <a:extLst>
              <a:ext uri="{FF2B5EF4-FFF2-40B4-BE49-F238E27FC236}">
                <a16:creationId xmlns:a16="http://schemas.microsoft.com/office/drawing/2014/main" id="{86ABA325-F373-384B-E457-D5107DEF40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0C5DCF-7D3A-85C8-4A32-ABBE2FCD8D5F}"/>
              </a:ext>
            </a:extLst>
          </p:cNvPr>
          <p:cNvSpPr txBox="1"/>
          <p:nvPr/>
        </p:nvSpPr>
        <p:spPr>
          <a:xfrm>
            <a:off x="9203464" y="1342628"/>
            <a:ext cx="3832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AD6563-03D3-B2A5-536D-51E25309BB4E}"/>
              </a:ext>
            </a:extLst>
          </p:cNvPr>
          <p:cNvSpPr txBox="1"/>
          <p:nvPr/>
        </p:nvSpPr>
        <p:spPr>
          <a:xfrm>
            <a:off x="5402989" y="48036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97" name="yt_shape_11397"/>
              <p:cNvSpPr txBox="1"/>
              <p:nvPr/>
            </p:nvSpPr>
            <p:spPr>
              <a:xfrm>
                <a:off x="540000" y="900000"/>
                <a:ext cx="5078313" cy="41185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97" name="yt_shape_11397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78313" cy="4118563"/>
              </a:xfrm>
              <a:prstGeom prst="rect">
                <a:avLst/>
              </a:prstGeom>
              <a:blipFill>
                <a:blip r:embed="rId2"/>
                <a:stretch>
                  <a:fillRect l="-3721" t="-1333" r="-2641"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5FF2A5-60F7-9CD8-C3C7-137A68301B3B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32995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1, 'hasSerialNum': 1}">
                <a:extLst>
                  <a:ext uri="{FF2B5EF4-FFF2-40B4-BE49-F238E27FC236}">
                    <a16:creationId xmlns:a16="http://schemas.microsoft.com/office/drawing/2014/main" id="{725FF2A5-60F7-9CD8-C3C7-137A68301B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3299523" cy="768046"/>
              </a:xfrm>
              <a:prstGeom prst="rect">
                <a:avLst/>
              </a:prstGeom>
              <a:blipFill>
                <a:blip r:embed="rId3"/>
                <a:stretch>
                  <a:fillRect l="-2957" r="-29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D63B90-6A1D-A2A4-63E1-A45DDAF8497E}"/>
                  </a:ext>
                </a:extLst>
              </p:cNvPr>
              <p:cNvSpPr txBox="1"/>
              <p:nvPr/>
            </p:nvSpPr>
            <p:spPr>
              <a:xfrm>
                <a:off x="1633136" y="2481717"/>
                <a:ext cx="129451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D63B90-6A1D-A2A4-63E1-A45DDAF849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3136" y="2481717"/>
                <a:ext cx="1294512" cy="768490"/>
              </a:xfrm>
              <a:prstGeom prst="rect">
                <a:avLst/>
              </a:prstGeom>
              <a:blipFill>
                <a:blip r:embed="rId4"/>
                <a:stretch>
                  <a:fillRect l="-7547" r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1394D9-B9E7-AE46-885F-ED2D46DD79FB}"/>
                  </a:ext>
                </a:extLst>
              </p:cNvPr>
              <p:cNvSpPr txBox="1"/>
              <p:nvPr/>
            </p:nvSpPr>
            <p:spPr>
              <a:xfrm>
                <a:off x="449989" y="3832678"/>
                <a:ext cx="34185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1, 'hasSerialNum': 1}">
                <a:extLst>
                  <a:ext uri="{FF2B5EF4-FFF2-40B4-BE49-F238E27FC236}">
                    <a16:creationId xmlns:a16="http://schemas.microsoft.com/office/drawing/2014/main" id="{791394D9-B9E7-AE46-885F-ED2D46DD79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2678"/>
                <a:ext cx="3418586" cy="768490"/>
              </a:xfrm>
              <a:prstGeom prst="rect">
                <a:avLst/>
              </a:prstGeom>
              <a:blipFill>
                <a:blip r:embed="rId5"/>
                <a:stretch>
                  <a:fillRect l="-285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15F3674-1B75-881F-7EFD-C0DE89BDF74B}"/>
              </a:ext>
            </a:extLst>
          </p:cNvPr>
          <p:cNvSpPr txBox="1"/>
          <p:nvPr/>
        </p:nvSpPr>
        <p:spPr>
          <a:xfrm>
            <a:off x="1637776" y="4532825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05" name="yt_shape_11405"/>
              <p:cNvSpPr txBox="1"/>
              <p:nvPr/>
            </p:nvSpPr>
            <p:spPr>
              <a:xfrm>
                <a:off x="540000" y="900000"/>
                <a:ext cx="6581930" cy="11219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弄混运算顺序而出错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405" name="yt_shape_11405" descr="{&quot;rangeId&quot;:12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81930" cy="1121910"/>
              </a:xfrm>
              <a:prstGeom prst="rect">
                <a:avLst/>
              </a:prstGeom>
              <a:blipFill>
                <a:blip r:embed="rId2"/>
                <a:stretch>
                  <a:fillRect l="-2873" t="-4891" r="-1854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08" name="yt_table_1140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492303"/>
              </p:ext>
            </p:extLst>
          </p:nvPr>
        </p:nvGraphicFramePr>
        <p:xfrm>
          <a:off x="540056" y="2071870"/>
          <a:ext cx="8419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002020A-3A16-7233-CAD5-87AAEEC359FA}"/>
              </a:ext>
            </a:extLst>
          </p:cNvPr>
          <p:cNvSpPr txBox="1"/>
          <p:nvPr/>
        </p:nvSpPr>
        <p:spPr>
          <a:xfrm>
            <a:off x="6155464" y="1328682"/>
            <a:ext cx="3832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1" name="yt_shape_1141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10" name="yt_image_11410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413" name="yt_shape_11413"/>
              <p:cNvSpPr txBox="1"/>
              <p:nvPr/>
            </p:nvSpPr>
            <p:spPr>
              <a:xfrm>
                <a:off x="540121" y="1482165"/>
                <a:ext cx="11244512" cy="1590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3_50f3d"/>
                  </a:rPr>
                  <a:t>）＝－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5a0d3"/>
                  </a:rPr>
                  <a:t>其中正确的有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413" name="yt_shape_114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1" y="1482165"/>
                <a:ext cx="11244512" cy="1590115"/>
              </a:xfrm>
              <a:prstGeom prst="rect">
                <a:avLst/>
              </a:prstGeom>
              <a:blipFill>
                <a:blip r:embed="rId3"/>
                <a:stretch>
                  <a:fillRect l="-1681" t="-3065" r="-1247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15" name="yt_table_114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986544"/>
              </p:ext>
            </p:extLst>
          </p:nvPr>
        </p:nvGraphicFramePr>
        <p:xfrm>
          <a:off x="540056" y="312306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sp>
        <p:nvSpPr>
          <p:cNvPr id="11417" name="yt_shape_11417"/>
          <p:cNvSpPr txBox="1"/>
          <p:nvPr/>
        </p:nvSpPr>
        <p:spPr>
          <a:xfrm>
            <a:off x="540000" y="3649239"/>
            <a:ext cx="64438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若两个数的商为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18" name="yt_table_1141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751631"/>
              </p:ext>
            </p:extLst>
          </p:nvPr>
        </p:nvGraphicFramePr>
        <p:xfrm>
          <a:off x="540056" y="4128542"/>
          <a:ext cx="6824663" cy="1901952"/>
        </p:xfrm>
        <a:graphic>
          <a:graphicData uri="http://schemas.openxmlformats.org/drawingml/2006/table">
            <a:tbl>
              <a:tblPr/>
              <a:tblGrid>
                <a:gridCol w="6824663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绝对值一定相等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一定都是整数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可以是任意数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且这两个数一定互为相反数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A3A659E-D711-AC08-64F7-820177BC7223}"/>
              </a:ext>
            </a:extLst>
          </p:cNvPr>
          <p:cNvSpPr txBox="1"/>
          <p:nvPr/>
        </p:nvSpPr>
        <p:spPr>
          <a:xfrm>
            <a:off x="1059709" y="25857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DF7635-306A-E2E8-FFA2-D004D253089D}"/>
              </a:ext>
            </a:extLst>
          </p:cNvPr>
          <p:cNvSpPr txBox="1"/>
          <p:nvPr/>
        </p:nvSpPr>
        <p:spPr>
          <a:xfrm>
            <a:off x="6001286" y="36024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20" name="yt_shape_11420"/>
              <p:cNvSpPr txBox="1"/>
              <p:nvPr/>
            </p:nvSpPr>
            <p:spPr>
              <a:xfrm>
                <a:off x="540119" y="900000"/>
                <a:ext cx="11492915" cy="15880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程序题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在如图所示的运算流程中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若输出的数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则输入的数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2f8d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20" name="yt_shape_114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88063"/>
              </a:xfrm>
              <a:prstGeom prst="rect">
                <a:avLst/>
              </a:prstGeom>
              <a:blipFill>
                <a:blip r:embed="rId2"/>
                <a:stretch>
                  <a:fillRect l="-1645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23" name="yt_image_11423" title="H_102.33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3723" y="2550463"/>
            <a:ext cx="4424553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68C749-B4EF-7E06-1F7F-9FBDAEF41238}"/>
                  </a:ext>
                </a:extLst>
              </p:cNvPr>
              <p:cNvSpPr txBox="1"/>
              <p:nvPr/>
            </p:nvSpPr>
            <p:spPr>
              <a:xfrm>
                <a:off x="7080142" y="764704"/>
                <a:ext cx="1013524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68C749-B4EF-7E06-1F7F-9FBDAEF412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0142" y="764704"/>
                <a:ext cx="1013524" cy="766458"/>
              </a:xfrm>
              <a:prstGeom prst="rect">
                <a:avLst/>
              </a:prstGeom>
              <a:blipFill>
                <a:blip r:embed="rId4"/>
                <a:stretch>
                  <a:fillRect l="-8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8FEE50C-9295-FD80-B0C7-CE8684AEEA70}"/>
              </a:ext>
            </a:extLst>
          </p:cNvPr>
          <p:cNvCxnSpPr/>
          <p:nvPr/>
        </p:nvCxnSpPr>
        <p:spPr>
          <a:xfrm>
            <a:off x="6865354" y="1503406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0ADE2F92-BBE0-EF20-4730-921614D3E99C}"/>
              </a:ext>
            </a:extLst>
          </p:cNvPr>
          <p:cNvSpPr txBox="1"/>
          <p:nvPr/>
        </p:nvSpPr>
        <p:spPr>
          <a:xfrm>
            <a:off x="1059708" y="200152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753</Words>
  <Application>Microsoft Office PowerPoint</Application>
  <PresentationFormat>宽屏</PresentationFormat>
  <Paragraphs>139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,isEnd</vt:lpstr>
      <vt:lpstr>_⨹_1_02f8d,isEnd</vt:lpstr>
      <vt:lpstr>_⨹_1_69cf5</vt:lpstr>
      <vt:lpstr>_⨹_1_7c3e5</vt:lpstr>
      <vt:lpstr>_⨹_1_9df38,isEnd</vt:lpstr>
      <vt:lpstr>_⨹_3_50f3d</vt:lpstr>
      <vt:lpstr>_⨹_6_5a0d3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11</cp:revision>
  <dcterms:created xsi:type="dcterms:W3CDTF">2024-07-22T14:01:11Z</dcterms:created>
  <dcterms:modified xsi:type="dcterms:W3CDTF">2024-07-23T14:44:50Z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