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5BDBE7-BABC-66E1-41AF-5E2621BA1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111405"/>
            <a:ext cx="11832976" cy="6550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C500C-117D-6199-A108-407243FEB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F8BA844-F494-71F8-3389-CA5744DF4FDF}"/>
              </a:ext>
            </a:extLst>
          </p:cNvPr>
          <p:cNvSpPr/>
          <p:nvPr/>
        </p:nvSpPr>
        <p:spPr bwMode="white">
          <a:xfrm>
            <a:off x="551384" y="1052736"/>
            <a:ext cx="532859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B4A6BAE-65B1-085A-A5FA-92A057A9F57D}"/>
              </a:ext>
            </a:extLst>
          </p:cNvPr>
          <p:cNvSpPr/>
          <p:nvPr/>
        </p:nvSpPr>
        <p:spPr bwMode="white">
          <a:xfrm>
            <a:off x="672000" y="2429600"/>
            <a:ext cx="679215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3028B2F-7C50-06BE-05D9-BA813D2918F4}"/>
              </a:ext>
            </a:extLst>
          </p:cNvPr>
          <p:cNvSpPr/>
          <p:nvPr/>
        </p:nvSpPr>
        <p:spPr bwMode="white">
          <a:xfrm>
            <a:off x="641768" y="3757781"/>
            <a:ext cx="3293992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1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60790-9435-DE91-5E36-F95CC3835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399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6768F89-B970-1EEC-02FD-3006F4470041}"/>
              </a:ext>
            </a:extLst>
          </p:cNvPr>
          <p:cNvSpPr/>
          <p:nvPr/>
        </p:nvSpPr>
        <p:spPr bwMode="white">
          <a:xfrm>
            <a:off x="1199456" y="3645025"/>
            <a:ext cx="90010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5674F97-7343-6625-CDDB-C104B5CC3BD6}"/>
              </a:ext>
            </a:extLst>
          </p:cNvPr>
          <p:cNvSpPr/>
          <p:nvPr/>
        </p:nvSpPr>
        <p:spPr bwMode="white">
          <a:xfrm>
            <a:off x="2639616" y="4437112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7DCD08E-685F-B59C-ECFF-B3C10812B749}"/>
              </a:ext>
            </a:extLst>
          </p:cNvPr>
          <p:cNvSpPr/>
          <p:nvPr/>
        </p:nvSpPr>
        <p:spPr bwMode="white">
          <a:xfrm>
            <a:off x="2639616" y="5222903"/>
            <a:ext cx="66967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D3F0925-B53E-D706-609C-471458ED7AD4}"/>
              </a:ext>
            </a:extLst>
          </p:cNvPr>
          <p:cNvSpPr/>
          <p:nvPr/>
        </p:nvSpPr>
        <p:spPr bwMode="white">
          <a:xfrm>
            <a:off x="2495600" y="6030001"/>
            <a:ext cx="30243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670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429EC-741B-3C15-11BE-1ADE19959C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1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6947AF-AA6F-9BB3-F5E8-983288EBC823}"/>
              </a:ext>
            </a:extLst>
          </p:cNvPr>
          <p:cNvSpPr/>
          <p:nvPr/>
        </p:nvSpPr>
        <p:spPr bwMode="white">
          <a:xfrm>
            <a:off x="659002" y="980728"/>
            <a:ext cx="961346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25F3BCA-98B6-9B21-1E97-423F1FEDFD41}"/>
              </a:ext>
            </a:extLst>
          </p:cNvPr>
          <p:cNvSpPr/>
          <p:nvPr/>
        </p:nvSpPr>
        <p:spPr bwMode="white">
          <a:xfrm>
            <a:off x="1415480" y="1988840"/>
            <a:ext cx="59766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EEEDE80-58BD-69BD-980C-D04B55B27902}"/>
              </a:ext>
            </a:extLst>
          </p:cNvPr>
          <p:cNvSpPr/>
          <p:nvPr/>
        </p:nvSpPr>
        <p:spPr bwMode="white">
          <a:xfrm>
            <a:off x="1446300" y="2852936"/>
            <a:ext cx="796206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7600F9B-583F-268F-CC73-E2300EEA1F8C}"/>
              </a:ext>
            </a:extLst>
          </p:cNvPr>
          <p:cNvSpPr/>
          <p:nvPr/>
        </p:nvSpPr>
        <p:spPr bwMode="white">
          <a:xfrm>
            <a:off x="1446300" y="3721650"/>
            <a:ext cx="23454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981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70239C5-DF6A-013D-9280-7D05A13800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7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76247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75BF1-E111-6FCC-E109-D32006BCA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13CCD5-6923-6BA2-41DE-1CB8C4BBB373}"/>
              </a:ext>
            </a:extLst>
          </p:cNvPr>
          <p:cNvSpPr/>
          <p:nvPr/>
        </p:nvSpPr>
        <p:spPr bwMode="white">
          <a:xfrm>
            <a:off x="681904" y="1037907"/>
            <a:ext cx="9014496" cy="44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9B18FE-ECF7-0975-BD58-FE0CB65FB5A8}"/>
              </a:ext>
            </a:extLst>
          </p:cNvPr>
          <p:cNvSpPr/>
          <p:nvPr/>
        </p:nvSpPr>
        <p:spPr bwMode="white">
          <a:xfrm>
            <a:off x="681904" y="1844825"/>
            <a:ext cx="9086504" cy="5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5965D3B-E493-B16F-66EB-67A8686657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4" t="68349" r="20887"/>
          <a:stretch/>
        </p:blipFill>
        <p:spPr>
          <a:xfrm>
            <a:off x="3339047" y="5237154"/>
            <a:ext cx="5976664" cy="97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305C9C-20E7-804E-3F7C-A254113F1DEC}"/>
              </a:ext>
            </a:extLst>
          </p:cNvPr>
          <p:cNvSpPr/>
          <p:nvPr/>
        </p:nvSpPr>
        <p:spPr bwMode="white">
          <a:xfrm>
            <a:off x="2927648" y="2757992"/>
            <a:ext cx="4536504" cy="6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6DD2A8-09D4-0035-D8C3-ACF46F4041CE}"/>
              </a:ext>
            </a:extLst>
          </p:cNvPr>
          <p:cNvSpPr/>
          <p:nvPr/>
        </p:nvSpPr>
        <p:spPr bwMode="white">
          <a:xfrm>
            <a:off x="2907726" y="3544185"/>
            <a:ext cx="5852570" cy="6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0288E1-D331-BBBF-B360-D2CF7F08AB98}"/>
              </a:ext>
            </a:extLst>
          </p:cNvPr>
          <p:cNvSpPr/>
          <p:nvPr/>
        </p:nvSpPr>
        <p:spPr bwMode="white">
          <a:xfrm>
            <a:off x="2927648" y="4394863"/>
            <a:ext cx="1008112" cy="6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3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A55B1-DB3E-D282-97F3-FD4334876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9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F6E65-B0F2-3C1F-671D-85A3F7395F28}"/>
              </a:ext>
            </a:extLst>
          </p:cNvPr>
          <p:cNvSpPr/>
          <p:nvPr/>
        </p:nvSpPr>
        <p:spPr bwMode="white">
          <a:xfrm>
            <a:off x="1272380" y="3012133"/>
            <a:ext cx="5782841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7687C0-5352-CAB8-794C-A36A6699807F}"/>
              </a:ext>
            </a:extLst>
          </p:cNvPr>
          <p:cNvSpPr/>
          <p:nvPr/>
        </p:nvSpPr>
        <p:spPr bwMode="white">
          <a:xfrm>
            <a:off x="2999655" y="3889602"/>
            <a:ext cx="4963063" cy="54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265867-A41A-3F76-CDF7-972057F740B2}"/>
              </a:ext>
            </a:extLst>
          </p:cNvPr>
          <p:cNvSpPr/>
          <p:nvPr/>
        </p:nvSpPr>
        <p:spPr bwMode="white">
          <a:xfrm>
            <a:off x="2980377" y="4797152"/>
            <a:ext cx="2251528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57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A7FCB-FE01-1FD4-B81C-81C3BD7D91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1" b="3998"/>
          <a:stretch/>
        </p:blipFill>
        <p:spPr>
          <a:xfrm>
            <a:off x="720000" y="980728"/>
            <a:ext cx="10800000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0FFDA-3C3C-0860-130E-3D7E24169399}"/>
              </a:ext>
            </a:extLst>
          </p:cNvPr>
          <p:cNvSpPr/>
          <p:nvPr/>
        </p:nvSpPr>
        <p:spPr bwMode="white">
          <a:xfrm>
            <a:off x="681904" y="2040680"/>
            <a:ext cx="6566224" cy="4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7D719CE-5242-2E75-CA42-02AAD7328580}"/>
              </a:ext>
            </a:extLst>
          </p:cNvPr>
          <p:cNvSpPr/>
          <p:nvPr/>
        </p:nvSpPr>
        <p:spPr bwMode="white">
          <a:xfrm>
            <a:off x="2495600" y="2924944"/>
            <a:ext cx="6192688" cy="4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F99BD22-2182-6293-FA65-96838A701C88}"/>
              </a:ext>
            </a:extLst>
          </p:cNvPr>
          <p:cNvSpPr/>
          <p:nvPr/>
        </p:nvSpPr>
        <p:spPr bwMode="white">
          <a:xfrm>
            <a:off x="2524184" y="3809208"/>
            <a:ext cx="2707720" cy="4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16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F5E51-D2C8-1C3E-0F4C-BA3BE15580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B6A88-2DD9-437D-2045-1E2DBE32E5DA}"/>
              </a:ext>
            </a:extLst>
          </p:cNvPr>
          <p:cNvSpPr/>
          <p:nvPr/>
        </p:nvSpPr>
        <p:spPr bwMode="white">
          <a:xfrm>
            <a:off x="681904" y="2086042"/>
            <a:ext cx="5846144" cy="55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2169E4-95D1-0E69-081D-A2FAC7E0F4D6}"/>
              </a:ext>
            </a:extLst>
          </p:cNvPr>
          <p:cNvSpPr/>
          <p:nvPr/>
        </p:nvSpPr>
        <p:spPr bwMode="white">
          <a:xfrm>
            <a:off x="2495600" y="2933316"/>
            <a:ext cx="5112568" cy="55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545143-DAEE-0B3F-AE9C-E8644A7B9089}"/>
              </a:ext>
            </a:extLst>
          </p:cNvPr>
          <p:cNvSpPr/>
          <p:nvPr/>
        </p:nvSpPr>
        <p:spPr bwMode="white">
          <a:xfrm>
            <a:off x="2435851" y="3812998"/>
            <a:ext cx="2338249" cy="55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14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EE6A2-5AAF-EAEF-4A16-D8AA2B6AA6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87EF5-73E6-AC41-8284-7B1676281D36}"/>
              </a:ext>
            </a:extLst>
          </p:cNvPr>
          <p:cNvSpPr/>
          <p:nvPr/>
        </p:nvSpPr>
        <p:spPr bwMode="white">
          <a:xfrm>
            <a:off x="681904" y="1916832"/>
            <a:ext cx="8654456" cy="5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18ACAC-13C7-C967-0F5A-0BFFB7B2E5AB}"/>
              </a:ext>
            </a:extLst>
          </p:cNvPr>
          <p:cNvSpPr/>
          <p:nvPr/>
        </p:nvSpPr>
        <p:spPr bwMode="white">
          <a:xfrm>
            <a:off x="2495600" y="2884991"/>
            <a:ext cx="8280920" cy="54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ADB41E-445F-E638-8615-01075EE251FD}"/>
              </a:ext>
            </a:extLst>
          </p:cNvPr>
          <p:cNvSpPr/>
          <p:nvPr/>
        </p:nvSpPr>
        <p:spPr bwMode="white">
          <a:xfrm>
            <a:off x="2423592" y="3744916"/>
            <a:ext cx="3168352" cy="54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3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ABBDB-232E-34C5-AC16-43290A508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DEE1DA-5FE5-033E-9EFA-3582B648158F}"/>
              </a:ext>
            </a:extLst>
          </p:cNvPr>
          <p:cNvSpPr/>
          <p:nvPr/>
        </p:nvSpPr>
        <p:spPr bwMode="white">
          <a:xfrm>
            <a:off x="681904" y="1988841"/>
            <a:ext cx="7502328" cy="49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D3168D-3CC8-5285-3480-365005F5EAD1}"/>
              </a:ext>
            </a:extLst>
          </p:cNvPr>
          <p:cNvSpPr/>
          <p:nvPr/>
        </p:nvSpPr>
        <p:spPr bwMode="white">
          <a:xfrm>
            <a:off x="2495600" y="2915502"/>
            <a:ext cx="7128792" cy="49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6FC1A5F-5A1E-5A15-7951-912D5F893EF7}"/>
              </a:ext>
            </a:extLst>
          </p:cNvPr>
          <p:cNvSpPr/>
          <p:nvPr/>
        </p:nvSpPr>
        <p:spPr bwMode="white">
          <a:xfrm>
            <a:off x="2531604" y="3789040"/>
            <a:ext cx="900100" cy="49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5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A41C9-4844-A699-483B-C589F006C4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0BFE3-3E93-92A1-C647-10A5EAE6CC3A}"/>
              </a:ext>
            </a:extLst>
          </p:cNvPr>
          <p:cNvSpPr/>
          <p:nvPr/>
        </p:nvSpPr>
        <p:spPr bwMode="white">
          <a:xfrm>
            <a:off x="681904" y="1988840"/>
            <a:ext cx="959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22BB7A-BDB8-C6C0-6A39-62318F65E4D4}"/>
              </a:ext>
            </a:extLst>
          </p:cNvPr>
          <p:cNvSpPr/>
          <p:nvPr/>
        </p:nvSpPr>
        <p:spPr bwMode="white">
          <a:xfrm>
            <a:off x="2495600" y="2905646"/>
            <a:ext cx="8208912" cy="52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B8EE345-C9D5-8A61-4B43-72CCEF429B2E}"/>
              </a:ext>
            </a:extLst>
          </p:cNvPr>
          <p:cNvSpPr/>
          <p:nvPr/>
        </p:nvSpPr>
        <p:spPr bwMode="white">
          <a:xfrm>
            <a:off x="2927648" y="3761144"/>
            <a:ext cx="2088232" cy="60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D461181-3474-297F-521E-C86867379A6D}"/>
              </a:ext>
            </a:extLst>
          </p:cNvPr>
          <p:cNvSpPr/>
          <p:nvPr/>
        </p:nvSpPr>
        <p:spPr bwMode="white">
          <a:xfrm>
            <a:off x="2423592" y="4642551"/>
            <a:ext cx="5400600" cy="60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87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E405B-16D0-C033-3286-128D5A9DD4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0AA596-66D7-7B85-0BF5-7AADC04F7C1B}"/>
              </a:ext>
            </a:extLst>
          </p:cNvPr>
          <p:cNvSpPr/>
          <p:nvPr/>
        </p:nvSpPr>
        <p:spPr bwMode="white">
          <a:xfrm>
            <a:off x="681904" y="1988840"/>
            <a:ext cx="7358312" cy="46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379F05-6855-56B4-1D0F-BB027F125945}"/>
              </a:ext>
            </a:extLst>
          </p:cNvPr>
          <p:cNvSpPr/>
          <p:nvPr/>
        </p:nvSpPr>
        <p:spPr bwMode="white">
          <a:xfrm>
            <a:off x="2423592" y="2825041"/>
            <a:ext cx="5328592" cy="60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C7AC9B1-5264-647A-A6FC-E89365F075E2}"/>
              </a:ext>
            </a:extLst>
          </p:cNvPr>
          <p:cNvSpPr/>
          <p:nvPr/>
        </p:nvSpPr>
        <p:spPr bwMode="white">
          <a:xfrm>
            <a:off x="2495600" y="3717032"/>
            <a:ext cx="6840760" cy="60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361CD1A-49E0-F443-55E0-AE0031D1B71B}"/>
              </a:ext>
            </a:extLst>
          </p:cNvPr>
          <p:cNvSpPr/>
          <p:nvPr/>
        </p:nvSpPr>
        <p:spPr bwMode="white">
          <a:xfrm>
            <a:off x="2495600" y="4590924"/>
            <a:ext cx="3168352" cy="60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64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092608-C2B7-CACB-DB8E-941A1BACA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6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8D5050-364B-8160-31A6-D2B7BEFB83A9}"/>
              </a:ext>
            </a:extLst>
          </p:cNvPr>
          <p:cNvSpPr/>
          <p:nvPr/>
        </p:nvSpPr>
        <p:spPr bwMode="white">
          <a:xfrm>
            <a:off x="672000" y="2564904"/>
            <a:ext cx="866436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97B5227-A66B-C040-8A27-B0FAE4D2EB03}"/>
              </a:ext>
            </a:extLst>
          </p:cNvPr>
          <p:cNvSpPr/>
          <p:nvPr/>
        </p:nvSpPr>
        <p:spPr bwMode="white">
          <a:xfrm>
            <a:off x="2495600" y="3904499"/>
            <a:ext cx="576064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86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2024-08-15T06:40:24Z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