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09" r:id="rId6"/>
    <p:sldId id="312" r:id="rId7"/>
    <p:sldId id="310" r:id="rId8"/>
    <p:sldId id="256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42" d="100"/>
          <a:sy n="42" d="100"/>
        </p:scale>
        <p:origin x="102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16="http://schemas.microsoft.com/office/drawing/2014/main" xmlns:p14="http://schemas.microsoft.com/office/powerpoint/2010/main" xmlns:a14="http://schemas.microsoft.com/office/drawing/2010/main"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6" name="yt_shape_12876"/>
          <p:cNvSpPr txBox="1"/>
          <p:nvPr/>
        </p:nvSpPr>
        <p:spPr>
          <a:xfrm>
            <a:off x="540000" y="900000"/>
            <a:ext cx="5913478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利用基本的数量关系寻找相等关系</a:t>
            </a:r>
          </a:p>
        </p:txBody>
      </p:sp>
      <p:sp>
        <p:nvSpPr>
          <p:cNvPr id="12877" name="yt_shape_12877"/>
          <p:cNvSpPr txBox="1"/>
          <p:nvPr/>
        </p:nvSpPr>
        <p:spPr>
          <a:xfrm>
            <a:off x="540119" y="1389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一个长方形的周长为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若把它的长减少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5181a"/>
              </a:rPr>
              <a:t>就变成一个正方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则这个长方形的面积是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78" name="yt_table_1287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3534347"/>
              </p:ext>
            </p:extLst>
          </p:nvPr>
        </p:nvGraphicFramePr>
        <p:xfrm>
          <a:off x="540056" y="2348869"/>
          <a:ext cx="4486593" cy="950976"/>
        </p:xfrm>
        <a:graphic>
          <a:graphicData uri="http://schemas.openxmlformats.org/drawingml/2006/table">
            <a:tbl>
              <a:tblPr/>
              <a:tblGrid>
                <a:gridCol w="2700655">
                  <a:extLst>
                    <a:ext uri="{9D8B030D-6E8A-4147-A177-3AD203B41FA5}">
                      <a16:colId xmlns:a16="http://schemas.microsoft.com/office/drawing/2014/main" val="10597"/>
                    </a:ext>
                  </a:extLst>
                </a:gridCol>
                <a:gridCol w="1785938">
                  <a:extLst>
                    <a:ext uri="{9D8B030D-6E8A-4147-A177-3AD203B41FA5}">
                      <a16:colId xmlns:a16="http://schemas.microsoft.com/office/drawing/2014/main" val="105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48cm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45cm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33cm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6"/>
                  </a:ext>
                </a:extLst>
              </a:tr>
            </a:tbl>
          </a:graphicData>
        </a:graphic>
      </p:graphicFrame>
      <p:sp>
        <p:nvSpPr>
          <p:cNvPr id="12880" name="yt_shape_12880"/>
          <p:cNvSpPr txBox="1"/>
          <p:nvPr/>
        </p:nvSpPr>
        <p:spPr>
          <a:xfrm>
            <a:off x="540119" y="335042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一个密封的瓶子里装着一些水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已知瓶子的底面积为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da099,isEnd"/>
              </a:rPr>
              <a:t>请你根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据图中标明的数据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设瓶子的容积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V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则可列方程为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                          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2881" name="yt_image_12881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93271" y="4462222"/>
            <a:ext cx="2805456" cy="1152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3613601959">
            <a:extLst>
              <a:ext uri="{FF2B5EF4-FFF2-40B4-BE49-F238E27FC236}">
                <a16:creationId xmlns:a16="http://schemas.microsoft.com/office/drawing/2014/main" id="{EF220D75-EC2A-CF0A-B835-AF58EEC80D1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F54725C-6992-A851-F52D-F6840777F7B6}"/>
              </a:ext>
            </a:extLst>
          </p:cNvPr>
          <p:cNvSpPr txBox="1"/>
          <p:nvPr/>
        </p:nvSpPr>
        <p:spPr>
          <a:xfrm>
            <a:off x="4717308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EDD68D5-63EA-E939-5D01-9732DB20FA44}"/>
              </a:ext>
            </a:extLst>
          </p:cNvPr>
          <p:cNvSpPr txBox="1"/>
          <p:nvPr/>
        </p:nvSpPr>
        <p:spPr>
          <a:xfrm>
            <a:off x="8566996" y="3779105"/>
            <a:ext cx="28518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V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2.xml><?xml version="1.0" encoding="utf-8"?>
<p:sld xmlns:mc="http://schemas.openxmlformats.org/markup-compatibility/2006" xmlns:a14="http://schemas.microsoft.com/office/drawing/2010/main" xmlns:a16="http://schemas.microsoft.com/office/drawing/2014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83" name="yt_shape_12883"/>
              <p:cNvSpPr txBox="1"/>
              <p:nvPr/>
            </p:nvSpPr>
            <p:spPr>
              <a:xfrm>
                <a:off x="540119" y="900000"/>
                <a:ext cx="11492915" cy="386997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整理一批图书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如果由一个人单独做要花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现在先由一部分人用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780f6"/>
                  </a:rPr>
                  <a:t>小时整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随后增加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人跟他们一起又做了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还剩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的工作未完成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71c38"/>
                  </a:rPr>
                  <a:t>假设每个人的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工作效率都相同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那么先安排整理的人员有多少人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设先安排整理的人员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有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xmlns:a="http://schemas.openxmlformats.org/drawingml/2006/main"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xmlns:a="http://schemas.openxmlformats.org/drawingml/2006/main"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+10</m:t>
                        </m:r>
                        <m:r>
                          <a:rPr xmlns:a="http://schemas.openxmlformats.org/drawingml/2006/main"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先安排整理的人员有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>
          <p:sp>
            <p:nvSpPr>
              <p:cNvPr id="12883" name="yt_shape_12883" descr="{&quot;rangeId&quot;:4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869970"/>
              </a:xfrm>
              <a:prstGeom prst="rect">
                <a:avLst/>
              </a:prstGeom>
              <a:blipFill>
                <a:blip r:embed="rId2"/>
                <a:stretch>
                  <a:fillRect l="-1645" t="-1420" b="-41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DC350D2-FF51-56DA-0148-5488789FA6AF}"/>
              </a:ext>
            </a:extLst>
          </p:cNvPr>
          <p:cNvSpPr txBox="1"/>
          <p:nvPr/>
        </p:nvSpPr>
        <p:spPr>
          <a:xfrm>
            <a:off x="450108" y="2475619"/>
            <a:ext cx="4525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设先安排整理的人员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575D222-042D-2B9E-3EC8-46497088E6DD}"/>
                  </a:ext>
                </a:extLst>
              </p:cNvPr>
              <p:cNvSpPr txBox="1"/>
              <p:nvPr/>
            </p:nvSpPr>
            <p:spPr>
              <a:xfrm>
                <a:off x="450108" y="2951107"/>
                <a:ext cx="5356161" cy="9283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xmlns:a="http://schemas.openxmlformats.org/drawingml/2006/main"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xmlns:a="http://schemas.openxmlformats.org/drawingml/2006/main"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+10</m:t>
                        </m:r>
                        <m:r>
                          <a:rPr xmlns:a="http://schemas.openxmlformats.org/drawingml/2006/main"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>
          <p:sp>
            <p:nvSpPr>
              <p:cNvPr id="3" name="文本框 2" descr="{'rangeId': 4, 'hasSerialNum': 1}">
                <a:extLst>
                  <a:ext uri="{FF2B5EF4-FFF2-40B4-BE49-F238E27FC236}">
                    <a16:creationId xmlns:a16="http://schemas.microsoft.com/office/drawing/2014/main" id="{F575D222-042D-2B9E-3EC8-46497088E6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51107"/>
                <a:ext cx="5356161" cy="928383"/>
              </a:xfrm>
              <a:prstGeom prst="rect">
                <a:avLst/>
              </a:prstGeom>
              <a:blipFill>
                <a:blip r:embed="rId3"/>
                <a:stretch>
                  <a:fillRect l="-1822" r="-1822" b="-39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F168D13E-9765-8B3C-B2EF-B89F0DA8A0CC}"/>
              </a:ext>
            </a:extLst>
          </p:cNvPr>
          <p:cNvSpPr txBox="1"/>
          <p:nvPr/>
        </p:nvSpPr>
        <p:spPr>
          <a:xfrm>
            <a:off x="450108" y="3785878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1F5B6B6-7EE1-510E-30B0-054E8DAB4D9E}"/>
              </a:ext>
            </a:extLst>
          </p:cNvPr>
          <p:cNvSpPr txBox="1"/>
          <p:nvPr/>
        </p:nvSpPr>
        <p:spPr>
          <a:xfrm>
            <a:off x="450108" y="4261366"/>
            <a:ext cx="414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先安排整理的人员有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mc="http://schemas.openxmlformats.org/markup-compatibility/2006" xmlns:a14="http://schemas.microsoft.com/office/drawing/2010/main" xmlns:a16="http://schemas.microsoft.com/office/drawing/2014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89" name="yt_shape_12889"/>
          <p:cNvSpPr txBox="1"/>
          <p:nvPr/>
        </p:nvSpPr>
        <p:spPr>
          <a:xfrm>
            <a:off x="540000" y="900000"/>
            <a:ext cx="529792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抓住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关键词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寻找等量关系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890" name="yt_shape_12890"/>
              <p:cNvSpPr txBox="1"/>
              <p:nvPr/>
            </p:nvSpPr>
            <p:spPr>
              <a:xfrm>
                <a:off x="540119" y="1389434"/>
                <a:ext cx="11492915" cy="11089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某工程队修一条公路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第一天修了全程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第二天修了余下的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c7d67"/>
                  </a:rPr>
                  <a:t>还剩下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480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米没修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这条公路长多少米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</p:txBody>
          </p:sp>
        </mc:Choice>
        <mc:Fallback xmlns:a16="http://schemas.microsoft.com/office/drawing/2014/main">
          <p:sp>
            <p:nvSpPr>
              <p:cNvPr id="12890" name="yt_shape_12890" descr="{&quot;rangeId&quot;:6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111999" cy="1108958"/>
              </a:xfrm>
              <a:prstGeom prst="rect">
                <a:avLst/>
              </a:prstGeom>
              <a:blipFill>
                <a:blip r:embed="rId2"/>
                <a:stretch>
                  <a:fillRect l="-1701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892" name="yt_shape_12892"/>
              <p:cNvSpPr txBox="1"/>
              <p:nvPr/>
            </p:nvSpPr>
            <p:spPr>
              <a:xfrm>
                <a:off x="540000" y="2549180"/>
                <a:ext cx="5156861" cy="112229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设这条公路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长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480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</p:txBody>
          </p:sp>
        </mc:Choice>
        <mc:Fallback xmlns:a16="http://schemas.microsoft.com/office/drawing/2014/main">
          <p:sp>
            <p:nvSpPr>
              <p:cNvPr id="12892" name="yt_shape_12892" descr="{&quot;rangeId&quot;: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49180"/>
                <a:ext cx="5156861" cy="1122295"/>
              </a:xfrm>
              <a:prstGeom prst="rect">
                <a:avLst/>
              </a:prstGeom>
              <a:blipFill>
                <a:blip r:embed="rId3"/>
                <a:stretch>
                  <a:fillRect l="-3664" t="-4348" r="-2600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894" name="yt_shape_12894"/>
          <p:cNvSpPr txBox="1"/>
          <p:nvPr/>
        </p:nvSpPr>
        <p:spPr>
          <a:xfrm>
            <a:off x="540000" y="3722263"/>
            <a:ext cx="19252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895" name="yt_shape_12895"/>
          <p:cNvSpPr txBox="1"/>
          <p:nvPr/>
        </p:nvSpPr>
        <p:spPr>
          <a:xfrm>
            <a:off x="540000" y="4201566"/>
            <a:ext cx="32316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这条公路长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613602051">
            <a:extLst>
              <a:ext uri="{FF2B5EF4-FFF2-40B4-BE49-F238E27FC236}">
                <a16:creationId xmlns:a16="http://schemas.microsoft.com/office/drawing/2014/main" id="{5F9F5110-CF72-55AD-F840-2C4338FCDF9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4094C4A-C571-1FB7-D5E2-2B7B0EB429FE}"/>
              </a:ext>
            </a:extLst>
          </p:cNvPr>
          <p:cNvSpPr txBox="1"/>
          <p:nvPr/>
        </p:nvSpPr>
        <p:spPr>
          <a:xfrm>
            <a:off x="449989" y="2502374"/>
            <a:ext cx="5287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设这条公路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长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B50CEE9-8736-24E9-6262-B9F1CADB74BB}"/>
                  </a:ext>
                </a:extLst>
              </p:cNvPr>
              <p:cNvSpPr txBox="1"/>
              <p:nvPr/>
            </p:nvSpPr>
            <p:spPr>
              <a:xfrm>
                <a:off x="449989" y="2977862"/>
                <a:ext cx="3766248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％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480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>
          <p:sp>
            <p:nvSpPr>
              <p:cNvPr id="4" name="文本框 3" descr="{'rangeId': 6, 'mathAnswerShape': 1}">
                <a:extLst>
                  <a:ext uri="{FF2B5EF4-FFF2-40B4-BE49-F238E27FC236}">
                    <a16:creationId xmlns:a16="http://schemas.microsoft.com/office/drawing/2014/main" id="{6B50CEE9-8736-24E9-6262-B9F1CADB74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77862"/>
                <a:ext cx="3766248" cy="729565"/>
              </a:xfrm>
              <a:prstGeom prst="rect">
                <a:avLst/>
              </a:prstGeom>
              <a:blipFill>
                <a:blip r:embed="rId5"/>
                <a:stretch>
                  <a:fillRect r="-2427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727E8D65-DC7A-C0AE-7263-43CB958BF7FC}"/>
              </a:ext>
            </a:extLst>
          </p:cNvPr>
          <p:cNvSpPr txBox="1"/>
          <p:nvPr/>
        </p:nvSpPr>
        <p:spPr>
          <a:xfrm>
            <a:off x="449989" y="3675457"/>
            <a:ext cx="20866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1285D12-77D0-86B8-5591-675E1D30BF26}"/>
              </a:ext>
            </a:extLst>
          </p:cNvPr>
          <p:cNvSpPr txBox="1"/>
          <p:nvPr/>
        </p:nvSpPr>
        <p:spPr>
          <a:xfrm>
            <a:off x="449989" y="4154760"/>
            <a:ext cx="3380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这条公路长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16="http://schemas.microsoft.com/office/drawing/2014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6" name="yt_shape_12896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天长市铜城第二中学单元卷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乙两个旅行团同时去黄山旅游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6e901"/>
              </a:rPr>
              <a:t>已知乙团人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数比甲团人数多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两团人数之和恰等于两团人数之差的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乙两个旅行团的人数各是多少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设甲旅行团的人数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那么乙旅行团的人数为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2_46ac7"/>
              </a:rPr>
              <a:t>由题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甲、乙两个旅行团的人数各是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5D398B1-64AA-F7BA-EB20-6ED62174416F}"/>
              </a:ext>
            </a:extLst>
          </p:cNvPr>
          <p:cNvSpPr txBox="1"/>
          <p:nvPr/>
        </p:nvSpPr>
        <p:spPr>
          <a:xfrm>
            <a:off x="450108" y="2279658"/>
            <a:ext cx="107749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设甲旅行团的人数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那么乙旅行团的人数为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2_46ac7"/>
              </a:rPr>
              <a:t>由题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0A34265-EE39-81CF-9BB4-8757EE883062}"/>
              </a:ext>
            </a:extLst>
          </p:cNvPr>
          <p:cNvSpPr txBox="1"/>
          <p:nvPr/>
        </p:nvSpPr>
        <p:spPr>
          <a:xfrm>
            <a:off x="450108" y="275514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C786649-8277-7A82-D049-6DF04D4B6B6F}"/>
              </a:ext>
            </a:extLst>
          </p:cNvPr>
          <p:cNvSpPr txBox="1"/>
          <p:nvPr/>
        </p:nvSpPr>
        <p:spPr>
          <a:xfrm>
            <a:off x="450108" y="3230634"/>
            <a:ext cx="2574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69B5D7A-B374-6A06-A426-D0FA259C32EF}"/>
              </a:ext>
            </a:extLst>
          </p:cNvPr>
          <p:cNvSpPr txBox="1"/>
          <p:nvPr/>
        </p:nvSpPr>
        <p:spPr>
          <a:xfrm>
            <a:off x="450108" y="3706122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A7AB310-A0CB-C47B-EDD2-D563CB10A6C4}"/>
              </a:ext>
            </a:extLst>
          </p:cNvPr>
          <p:cNvSpPr txBox="1"/>
          <p:nvPr/>
        </p:nvSpPr>
        <p:spPr>
          <a:xfrm>
            <a:off x="450108" y="4181610"/>
            <a:ext cx="2239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FAC0CB2-70C7-B89F-B2FA-7F2986B86E28}"/>
              </a:ext>
            </a:extLst>
          </p:cNvPr>
          <p:cNvSpPr txBox="1"/>
          <p:nvPr/>
        </p:nvSpPr>
        <p:spPr>
          <a:xfrm>
            <a:off x="450108" y="4657098"/>
            <a:ext cx="6428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甲、乙两个旅行团的人数各是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16="http://schemas.microsoft.com/office/drawing/2014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9" name="yt_shape_12899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若乙团中儿童人数恰为甲团中儿童人数的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8ea4d"/>
              </a:rPr>
              <a:t>某景点成人票价为每张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儿童票价是成人票价的六折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两旅行团在此景点所花费的门票费用相同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e54a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乙两团儿童人数各是多少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设甲团儿童人数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则可知乙团儿童人数为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3_bc075"/>
              </a:rPr>
              <a:t>所以甲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团成人有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34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乙团成人有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34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甲团儿童人数为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乙团儿童人数为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DA22A05-39E9-1ABB-2AE8-F98B45561B7B}"/>
              </a:ext>
            </a:extLst>
          </p:cNvPr>
          <p:cNvSpPr txBox="1"/>
          <p:nvPr/>
        </p:nvSpPr>
        <p:spPr>
          <a:xfrm>
            <a:off x="450108" y="2279658"/>
            <a:ext cx="110988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设甲团儿童人数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则可知乙团儿童人数为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3_bc075"/>
              </a:rPr>
              <a:t>所以甲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F6E80A1-0820-B220-EEEB-E7412304CB17}"/>
              </a:ext>
            </a:extLst>
          </p:cNvPr>
          <p:cNvSpPr txBox="1"/>
          <p:nvPr/>
        </p:nvSpPr>
        <p:spPr>
          <a:xfrm>
            <a:off x="450108" y="2755146"/>
            <a:ext cx="96511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团成人有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34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乙团成人有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0250880-AF70-B30F-F40B-560426B71A33}"/>
              </a:ext>
            </a:extLst>
          </p:cNvPr>
          <p:cNvSpPr txBox="1"/>
          <p:nvPr/>
        </p:nvSpPr>
        <p:spPr>
          <a:xfrm>
            <a:off x="450108" y="3230634"/>
            <a:ext cx="111973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34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CFFBD40-5E55-4418-EA46-64AC12D9F5F2}"/>
              </a:ext>
            </a:extLst>
          </p:cNvPr>
          <p:cNvSpPr txBox="1"/>
          <p:nvPr/>
        </p:nvSpPr>
        <p:spPr>
          <a:xfrm>
            <a:off x="450108" y="3706122"/>
            <a:ext cx="1715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EDE80BA-FA17-ECEF-D38F-08081A4C0B7F}"/>
              </a:ext>
            </a:extLst>
          </p:cNvPr>
          <p:cNvSpPr txBox="1"/>
          <p:nvPr/>
        </p:nvSpPr>
        <p:spPr>
          <a:xfrm>
            <a:off x="450108" y="4181610"/>
            <a:ext cx="2477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E4ACE2B-990B-728A-DCAD-495FFF38DD40}"/>
              </a:ext>
            </a:extLst>
          </p:cNvPr>
          <p:cNvSpPr txBox="1"/>
          <p:nvPr/>
        </p:nvSpPr>
        <p:spPr>
          <a:xfrm>
            <a:off x="450108" y="4657098"/>
            <a:ext cx="6580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甲团儿童人数为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乙团儿童人数为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mc="http://schemas.openxmlformats.org/markup-compatibility/2006" xmlns:a14="http://schemas.microsoft.com/office/drawing/2010/main" xmlns:a16="http://schemas.microsoft.com/office/drawing/2014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" name="yt_shape_12902"/>
          <p:cNvSpPr txBox="1"/>
          <p:nvPr/>
        </p:nvSpPr>
        <p:spPr>
          <a:xfrm>
            <a:off x="540000" y="900000"/>
            <a:ext cx="6836808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用不同的式子表示同一个量得到相等关系</a:t>
            </a:r>
          </a:p>
        </p:txBody>
      </p:sp>
      <p:sp>
        <p:nvSpPr>
          <p:cNvPr id="12903" name="yt_shape_12903"/>
          <p:cNvSpPr txBox="1"/>
          <p:nvPr/>
        </p:nvSpPr>
        <p:spPr>
          <a:xfrm>
            <a:off x="540119" y="1389434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有一群鸽子和一些鸽笼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如果每个鸽笼住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只鸽子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则剩余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11ff4"/>
              </a:rPr>
              <a:t>只鸽子无鸽笼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可住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如果再飞来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只鸽子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连同原来的鸽子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每个鸽笼刚好住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只鸽子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7ab4d"/>
              </a:rPr>
              <a:t>原来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有多少只鸽子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904" name="yt_shape_12904"/>
              <p:cNvSpPr txBox="1"/>
              <p:nvPr/>
            </p:nvSpPr>
            <p:spPr>
              <a:xfrm>
                <a:off x="540000" y="2812521"/>
                <a:ext cx="4849084" cy="112947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设原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有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只鸽子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xmlns:a="http://schemas.openxmlformats.org/drawingml/2006/main"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xmlns:a="http://schemas.openxmlformats.org/drawingml/2006/main"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+5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>
          <p:sp>
            <p:nvSpPr>
              <p:cNvPr id="12904" name="yt_shape_12904" descr="{&quot;rangeId&quot;: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12521"/>
                <a:ext cx="4849084" cy="1129476"/>
              </a:xfrm>
              <a:prstGeom prst="rect">
                <a:avLst/>
              </a:prstGeom>
              <a:blipFill>
                <a:blip r:embed="rId2"/>
                <a:stretch>
                  <a:fillRect l="-3899" t="-4301" r="-2893" b="-80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906" name="yt_shape_12906"/>
          <p:cNvSpPr txBox="1"/>
          <p:nvPr/>
        </p:nvSpPr>
        <p:spPr>
          <a:xfrm>
            <a:off x="540000" y="3992785"/>
            <a:ext cx="29238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原来有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只鸽子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613602136">
            <a:extLst>
              <a:ext uri="{FF2B5EF4-FFF2-40B4-BE49-F238E27FC236}">
                <a16:creationId xmlns:a16="http://schemas.microsoft.com/office/drawing/2014/main" id="{45813CDF-617D-CFA7-57F6-965EC6CC791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2D63A69-3EBF-B22F-D992-433F77FC5EDB}"/>
              </a:ext>
            </a:extLst>
          </p:cNvPr>
          <p:cNvSpPr txBox="1"/>
          <p:nvPr/>
        </p:nvSpPr>
        <p:spPr>
          <a:xfrm>
            <a:off x="449989" y="2765715"/>
            <a:ext cx="4982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设原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只鸽子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0D6F381-F870-C5BE-4179-B32B8089981E}"/>
                  </a:ext>
                </a:extLst>
              </p:cNvPr>
              <p:cNvSpPr txBox="1"/>
              <p:nvPr/>
            </p:nvSpPr>
            <p:spPr>
              <a:xfrm>
                <a:off x="449989" y="3241203"/>
                <a:ext cx="3390836" cy="7366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xmlns:a="http://schemas.openxmlformats.org/drawingml/2006/main"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xmlns:a="http://schemas.openxmlformats.org/drawingml/2006/main"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+5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27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>
          <p:sp>
            <p:nvSpPr>
              <p:cNvPr id="4" name="文本框 3" descr="{'rangeId': 9, 'mathAnswerShape': 1}">
                <a:extLst>
                  <a:ext uri="{FF2B5EF4-FFF2-40B4-BE49-F238E27FC236}">
                    <a16:creationId xmlns:a16="http://schemas.microsoft.com/office/drawing/2014/main" id="{90D6F381-F870-C5BE-4179-B32B808998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41203"/>
                <a:ext cx="3390836" cy="736677"/>
              </a:xfrm>
              <a:prstGeom prst="rect">
                <a:avLst/>
              </a:prstGeom>
              <a:blipFill>
                <a:blip r:embed="rId4"/>
                <a:stretch>
                  <a:fillRect r="-2698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3BE7C71A-D7E0-3263-2977-D117BA950DDA}"/>
              </a:ext>
            </a:extLst>
          </p:cNvPr>
          <p:cNvSpPr txBox="1"/>
          <p:nvPr/>
        </p:nvSpPr>
        <p:spPr>
          <a:xfrm>
            <a:off x="449989" y="3945979"/>
            <a:ext cx="3075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原来有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只鸽子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1148</Words>
  <Application>Microsoft Office PowerPoint</Application>
  <PresentationFormat>宽屏</PresentationFormat>
  <Paragraphs>66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课 件</cp:lastModifiedBy>
  <cp:revision>9</cp:revision>
  <dcterms:created xsi:type="dcterms:W3CDTF">2024-08-14T05:26:56Z</dcterms:created>
  <dcterms:modified xsi:type="dcterms:W3CDTF">2024-08-14T05:54:23Z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