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9" r:id="rId3"/>
    <p:sldId id="338" r:id="rId4"/>
    <p:sldId id="337" r:id="rId5"/>
    <p:sldId id="336" r:id="rId6"/>
    <p:sldId id="335" r:id="rId7"/>
    <p:sldId id="334" r:id="rId8"/>
    <p:sldId id="333" r:id="rId9"/>
    <p:sldId id="332" r:id="rId10"/>
    <p:sldId id="331" r:id="rId11"/>
    <p:sldId id="330" r:id="rId12"/>
    <p:sldId id="326" r:id="rId13"/>
    <p:sldId id="325" r:id="rId14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4" d="100"/>
          <a:sy n="104" d="100"/>
        </p:scale>
        <p:origin x="480" y="7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65550B6E-7D33-DCE6-1250-6D752958AAD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7680" y="3084050"/>
            <a:ext cx="11856640" cy="709979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img_16777215">
            <a:extLst>
              <a:ext uri="{FF2B5EF4-FFF2-40B4-BE49-F238E27FC236}">
                <a16:creationId xmlns:a16="http://schemas.microsoft.com/office/drawing/2014/main" id="{317EF0DC-EC3C-8841-82CC-C8EF9EDEA5A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979769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ACFBCAC-B598-E3F6-9083-68BEAEBF2456}"/>
              </a:ext>
            </a:extLst>
          </p:cNvPr>
          <p:cNvSpPr/>
          <p:nvPr/>
        </p:nvSpPr>
        <p:spPr bwMode="white">
          <a:xfrm>
            <a:off x="684797" y="980728"/>
            <a:ext cx="4259075" cy="12519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A7F33B2-5263-86E5-0901-E15024B6F4CE}"/>
              </a:ext>
            </a:extLst>
          </p:cNvPr>
          <p:cNvSpPr/>
          <p:nvPr/>
        </p:nvSpPr>
        <p:spPr bwMode="white">
          <a:xfrm>
            <a:off x="684796" y="2506893"/>
            <a:ext cx="5123172" cy="13568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C8324070-26DA-5773-7498-C29EEBDB55A1}"/>
              </a:ext>
            </a:extLst>
          </p:cNvPr>
          <p:cNvSpPr/>
          <p:nvPr/>
        </p:nvSpPr>
        <p:spPr bwMode="white">
          <a:xfrm>
            <a:off x="684796" y="4036839"/>
            <a:ext cx="6275300" cy="5442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3CB6EDC2-8712-250D-1EF8-E7FFCABE4522}"/>
              </a:ext>
            </a:extLst>
          </p:cNvPr>
          <p:cNvSpPr/>
          <p:nvPr/>
        </p:nvSpPr>
        <p:spPr bwMode="white">
          <a:xfrm>
            <a:off x="684796" y="4869160"/>
            <a:ext cx="8291523" cy="936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5EA098DF-AF6B-8DEC-85AD-1B7431536A94}"/>
              </a:ext>
            </a:extLst>
          </p:cNvPr>
          <p:cNvSpPr/>
          <p:nvPr/>
        </p:nvSpPr>
        <p:spPr bwMode="white">
          <a:xfrm>
            <a:off x="684797" y="6066460"/>
            <a:ext cx="9299635" cy="4709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18187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  <p:bldP spid="16" grpId="0" animBg="1"/>
      <p:bldP spid="20" grpId="0" animBg="1"/>
      <p:bldP spid="2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E50C69A-F39A-1884-21EF-AFFF6062985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442" y="548680"/>
            <a:ext cx="10800000" cy="27014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9B7F5081-A754-A5C1-2909-F2731A1AA0B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101" r="43685"/>
          <a:stretch/>
        </p:blipFill>
        <p:spPr>
          <a:xfrm>
            <a:off x="5637304" y="4511395"/>
            <a:ext cx="2787092" cy="23335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F16F66F4-1D8D-BFE7-F5C9-C1E0FF1A6F50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9506" y="3229129"/>
            <a:ext cx="10800000" cy="18892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FF64FAC4-6945-806B-90C5-BE95EF4B4470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75" r="45807" b="1"/>
          <a:stretch/>
        </p:blipFill>
        <p:spPr>
          <a:xfrm>
            <a:off x="9063136" y="4007339"/>
            <a:ext cx="1965114" cy="28375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41269887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C498FFA-4FF6-1347-1913-ABC23542BB4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165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D883828-C91C-87AA-8EC8-BB93B32F4E6D}"/>
              </a:ext>
            </a:extLst>
          </p:cNvPr>
          <p:cNvSpPr/>
          <p:nvPr/>
        </p:nvSpPr>
        <p:spPr bwMode="white">
          <a:xfrm>
            <a:off x="681904" y="1075769"/>
            <a:ext cx="7286304" cy="4288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7AF368A-04E3-CA91-02A1-BC038E875A4F}"/>
              </a:ext>
            </a:extLst>
          </p:cNvPr>
          <p:cNvSpPr/>
          <p:nvPr/>
        </p:nvSpPr>
        <p:spPr bwMode="white">
          <a:xfrm>
            <a:off x="681904" y="1676134"/>
            <a:ext cx="6062168" cy="4383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12C8D7CD-6440-EFB9-A240-C5D21776A5D3}"/>
              </a:ext>
            </a:extLst>
          </p:cNvPr>
          <p:cNvSpPr/>
          <p:nvPr/>
        </p:nvSpPr>
        <p:spPr bwMode="white">
          <a:xfrm>
            <a:off x="681904" y="2286031"/>
            <a:ext cx="6638232" cy="4383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F9FB23AF-9A30-55AE-EBD3-EE24AF05C690}"/>
              </a:ext>
            </a:extLst>
          </p:cNvPr>
          <p:cNvSpPr/>
          <p:nvPr/>
        </p:nvSpPr>
        <p:spPr bwMode="white">
          <a:xfrm>
            <a:off x="681904" y="2724393"/>
            <a:ext cx="6278192" cy="7814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1A3EB75C-74CB-F9E6-0DB1-35DDC1FBB548}"/>
              </a:ext>
            </a:extLst>
          </p:cNvPr>
          <p:cNvSpPr/>
          <p:nvPr/>
        </p:nvSpPr>
        <p:spPr bwMode="white">
          <a:xfrm>
            <a:off x="720000" y="3505822"/>
            <a:ext cx="6168088" cy="9422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0A2D1930-16F8-EE1A-3E8B-02A36FB0F06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101" r="43685"/>
          <a:stretch/>
        </p:blipFill>
        <p:spPr>
          <a:xfrm>
            <a:off x="7824192" y="1484785"/>
            <a:ext cx="3539196" cy="29632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067169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  <p:bldP spid="14" grpId="0" animBg="1"/>
      <p:bldP spid="20" grpId="0" animBg="1"/>
      <p:bldP spid="2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BCC56CE-146A-C899-1C6A-6B9EC7FB46C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657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A8C718D-55CF-95E3-CBB3-08A09821E339}"/>
              </a:ext>
            </a:extLst>
          </p:cNvPr>
          <p:cNvSpPr/>
          <p:nvPr/>
        </p:nvSpPr>
        <p:spPr bwMode="white">
          <a:xfrm>
            <a:off x="681904" y="961647"/>
            <a:ext cx="6710240" cy="4200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140ECAE-8D55-AAA4-635F-122CAAEB9EA0}"/>
              </a:ext>
            </a:extLst>
          </p:cNvPr>
          <p:cNvSpPr/>
          <p:nvPr/>
        </p:nvSpPr>
        <p:spPr bwMode="white">
          <a:xfrm>
            <a:off x="681904" y="1515334"/>
            <a:ext cx="5774136" cy="4964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AACB224E-82E2-819C-2CCB-1397659F4838}"/>
              </a:ext>
            </a:extLst>
          </p:cNvPr>
          <p:cNvSpPr/>
          <p:nvPr/>
        </p:nvSpPr>
        <p:spPr bwMode="white">
          <a:xfrm>
            <a:off x="681904" y="2174033"/>
            <a:ext cx="6134176" cy="4391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0DCB0493-CC92-7216-F8DF-74153E6CD067}"/>
              </a:ext>
            </a:extLst>
          </p:cNvPr>
          <p:cNvSpPr/>
          <p:nvPr/>
        </p:nvSpPr>
        <p:spPr bwMode="white">
          <a:xfrm>
            <a:off x="681904" y="2708920"/>
            <a:ext cx="6278192" cy="576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DC495FA1-D53C-A3C0-2404-8D5EF4577E0F}"/>
              </a:ext>
            </a:extLst>
          </p:cNvPr>
          <p:cNvSpPr/>
          <p:nvPr/>
        </p:nvSpPr>
        <p:spPr bwMode="white">
          <a:xfrm>
            <a:off x="681904" y="3424604"/>
            <a:ext cx="6350200" cy="10125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026D013F-4C37-694A-9ADD-42FBA7A4842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75" r="45807" b="1"/>
          <a:stretch/>
        </p:blipFill>
        <p:spPr>
          <a:xfrm>
            <a:off x="8925508" y="1268760"/>
            <a:ext cx="2277727" cy="32890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6942579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12" grpId="0" animBg="1"/>
      <p:bldP spid="16" grpId="0" animBg="1"/>
      <p:bldP spid="2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445DED2-6DD2-89F1-8E72-C7DAA4E35B3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17"/>
          <a:stretch/>
        </p:blipFill>
        <p:spPr>
          <a:xfrm>
            <a:off x="815712" y="620688"/>
            <a:ext cx="10560576" cy="40323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DDCA98CC-46A4-58AF-1E26-1FE8CC2444D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920" r="3628" b="43404"/>
          <a:stretch/>
        </p:blipFill>
        <p:spPr>
          <a:xfrm>
            <a:off x="4943872" y="3933056"/>
            <a:ext cx="2160240" cy="28722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73589436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085169DD-9824-5CAF-BE9F-3BC72AADD3D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32"/>
          <a:stretch/>
        </p:blipFill>
        <p:spPr>
          <a:xfrm>
            <a:off x="1343472" y="836712"/>
            <a:ext cx="9624472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049D5C3-FA83-C6EE-8974-0894DDD162E6}"/>
              </a:ext>
            </a:extLst>
          </p:cNvPr>
          <p:cNvSpPr/>
          <p:nvPr/>
        </p:nvSpPr>
        <p:spPr bwMode="white">
          <a:xfrm>
            <a:off x="4130209" y="3242765"/>
            <a:ext cx="1384714" cy="4154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3749A55-1281-495D-77C3-97CF4F676E17}"/>
              </a:ext>
            </a:extLst>
          </p:cNvPr>
          <p:cNvSpPr/>
          <p:nvPr/>
        </p:nvSpPr>
        <p:spPr bwMode="white">
          <a:xfrm>
            <a:off x="6787130" y="3251419"/>
            <a:ext cx="501959" cy="3548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CEA9AF3-843C-6F32-E68E-EE1495746761}"/>
              </a:ext>
            </a:extLst>
          </p:cNvPr>
          <p:cNvSpPr/>
          <p:nvPr/>
        </p:nvSpPr>
        <p:spPr bwMode="white">
          <a:xfrm>
            <a:off x="5601468" y="4385207"/>
            <a:ext cx="553885" cy="3635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F1678C7-FEFD-9B13-A2F8-3929F371B0FB}"/>
              </a:ext>
            </a:extLst>
          </p:cNvPr>
          <p:cNvSpPr/>
          <p:nvPr/>
        </p:nvSpPr>
        <p:spPr bwMode="white">
          <a:xfrm>
            <a:off x="6146700" y="5242039"/>
            <a:ext cx="519268" cy="3548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AF269A7-E8D0-009E-566D-55DFE5BD90D3}"/>
              </a:ext>
            </a:extLst>
          </p:cNvPr>
          <p:cNvSpPr/>
          <p:nvPr/>
        </p:nvSpPr>
        <p:spPr bwMode="white">
          <a:xfrm>
            <a:off x="6051501" y="6090216"/>
            <a:ext cx="553885" cy="3548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58041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4FF4D8F-39A3-13B5-3793-31D472E7DF9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17"/>
          <a:stretch/>
        </p:blipFill>
        <p:spPr>
          <a:xfrm>
            <a:off x="839416" y="764704"/>
            <a:ext cx="10560576" cy="43989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495969B-E28F-2A00-FC3F-77DAE79914E5}"/>
              </a:ext>
            </a:extLst>
          </p:cNvPr>
          <p:cNvSpPr/>
          <p:nvPr/>
        </p:nvSpPr>
        <p:spPr bwMode="white">
          <a:xfrm>
            <a:off x="5420368" y="3188423"/>
            <a:ext cx="1731152" cy="4675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C110C5E-13D2-BE98-76EF-7536A1FF47A2}"/>
              </a:ext>
            </a:extLst>
          </p:cNvPr>
          <p:cNvSpPr/>
          <p:nvPr/>
        </p:nvSpPr>
        <p:spPr bwMode="white">
          <a:xfrm>
            <a:off x="9906082" y="3197965"/>
            <a:ext cx="609523" cy="4007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788A8F1-52BD-221A-48E9-4E42FC4D58FD}"/>
              </a:ext>
            </a:extLst>
          </p:cNvPr>
          <p:cNvSpPr/>
          <p:nvPr/>
        </p:nvSpPr>
        <p:spPr bwMode="white">
          <a:xfrm>
            <a:off x="2048939" y="4457536"/>
            <a:ext cx="609523" cy="4007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0A9E9F4C-5F35-A2EA-AFBF-B71ABFD0B29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920" r="3628" b="43404"/>
          <a:stretch/>
        </p:blipFill>
        <p:spPr>
          <a:xfrm>
            <a:off x="4943872" y="3933056"/>
            <a:ext cx="2160240" cy="28722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1444905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0AC8779-EB46-599F-5741-A1F9D8C106D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17"/>
          <a:stretch/>
        </p:blipFill>
        <p:spPr>
          <a:xfrm>
            <a:off x="720000" y="827999"/>
            <a:ext cx="10560576" cy="37221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79A8ADD-F896-8308-1EF0-41BDD404692F}"/>
              </a:ext>
            </a:extLst>
          </p:cNvPr>
          <p:cNvSpPr/>
          <p:nvPr/>
        </p:nvSpPr>
        <p:spPr bwMode="white">
          <a:xfrm>
            <a:off x="6767619" y="1982833"/>
            <a:ext cx="1571428" cy="4581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BC0EDB7-63D5-C7AC-FA6F-4D1D7A8F5E8D}"/>
              </a:ext>
            </a:extLst>
          </p:cNvPr>
          <p:cNvSpPr/>
          <p:nvPr/>
        </p:nvSpPr>
        <p:spPr bwMode="white">
          <a:xfrm>
            <a:off x="9910476" y="1935112"/>
            <a:ext cx="1154076" cy="4485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E5D4C18-327D-95A6-A372-53672AC6D3AB}"/>
              </a:ext>
            </a:extLst>
          </p:cNvPr>
          <p:cNvSpPr/>
          <p:nvPr/>
        </p:nvSpPr>
        <p:spPr bwMode="white">
          <a:xfrm>
            <a:off x="767408" y="2879977"/>
            <a:ext cx="847619" cy="5340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5F2D122-8960-5173-3811-A15262D9CD10}"/>
              </a:ext>
            </a:extLst>
          </p:cNvPr>
          <p:cNvSpPr/>
          <p:nvPr/>
        </p:nvSpPr>
        <p:spPr bwMode="white">
          <a:xfrm>
            <a:off x="3053333" y="2879977"/>
            <a:ext cx="733333" cy="4390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4F34E3CF-9386-373B-3E8C-4802AABEF6F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920" r="3628" b="43404"/>
          <a:stretch/>
        </p:blipFill>
        <p:spPr>
          <a:xfrm>
            <a:off x="7464152" y="2954133"/>
            <a:ext cx="2664296" cy="35424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8818546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117D06D-64F0-6D17-B0E7-1408C86604F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17"/>
          <a:stretch/>
        </p:blipFill>
        <p:spPr>
          <a:xfrm>
            <a:off x="785962" y="2003651"/>
            <a:ext cx="10560576" cy="48670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D958E53-5E9E-44DF-B2DB-7E339820F810}"/>
              </a:ext>
            </a:extLst>
          </p:cNvPr>
          <p:cNvSpPr/>
          <p:nvPr/>
        </p:nvSpPr>
        <p:spPr bwMode="white">
          <a:xfrm>
            <a:off x="9195485" y="2508452"/>
            <a:ext cx="790476" cy="4476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5D91CC8-5E9D-5604-D5DA-C39B187657BD}"/>
              </a:ext>
            </a:extLst>
          </p:cNvPr>
          <p:cNvSpPr/>
          <p:nvPr/>
        </p:nvSpPr>
        <p:spPr bwMode="white">
          <a:xfrm>
            <a:off x="1471676" y="3765694"/>
            <a:ext cx="742857" cy="4476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49A1DBF-9C78-0A10-9E3F-87B89E81A3DF}"/>
              </a:ext>
            </a:extLst>
          </p:cNvPr>
          <p:cNvSpPr/>
          <p:nvPr/>
        </p:nvSpPr>
        <p:spPr bwMode="white">
          <a:xfrm>
            <a:off x="4871676" y="4737199"/>
            <a:ext cx="1714285" cy="4571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AD73DB5-144A-FA5C-22CD-41D5C556A7FA}"/>
              </a:ext>
            </a:extLst>
          </p:cNvPr>
          <p:cNvSpPr/>
          <p:nvPr/>
        </p:nvSpPr>
        <p:spPr bwMode="white">
          <a:xfrm>
            <a:off x="8319295" y="4737199"/>
            <a:ext cx="1752380" cy="4571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488D316-53DC-7624-84F8-FDDFEFD92408}"/>
              </a:ext>
            </a:extLst>
          </p:cNvPr>
          <p:cNvSpPr/>
          <p:nvPr/>
        </p:nvSpPr>
        <p:spPr bwMode="white">
          <a:xfrm>
            <a:off x="1433581" y="5632507"/>
            <a:ext cx="780952" cy="4476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D8FB1AF-02C8-F0DB-97DD-DD59930E6F3C}"/>
              </a:ext>
            </a:extLst>
          </p:cNvPr>
          <p:cNvSpPr/>
          <p:nvPr/>
        </p:nvSpPr>
        <p:spPr bwMode="white">
          <a:xfrm>
            <a:off x="3919295" y="5632507"/>
            <a:ext cx="752380" cy="4476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471554E-2297-27DC-A86C-F4FCC0BF0D25}"/>
              </a:ext>
            </a:extLst>
          </p:cNvPr>
          <p:cNvSpPr/>
          <p:nvPr/>
        </p:nvSpPr>
        <p:spPr bwMode="white">
          <a:xfrm>
            <a:off x="6328819" y="5632507"/>
            <a:ext cx="790476" cy="4476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4AB79D5A-7E63-8DAD-024F-4C08BB51525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920" r="3628" b="43404"/>
          <a:stretch/>
        </p:blipFill>
        <p:spPr>
          <a:xfrm>
            <a:off x="5577211" y="181686"/>
            <a:ext cx="1670917" cy="22216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9034369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B7F2D28-C0B5-4F60-01BE-ECF1A6B6566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356552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6554D539-CC1E-EEB2-CDA8-3CE273BADF0B}"/>
              </a:ext>
            </a:extLst>
          </p:cNvPr>
          <p:cNvSpPr/>
          <p:nvPr/>
        </p:nvSpPr>
        <p:spPr bwMode="white">
          <a:xfrm>
            <a:off x="1114713" y="3409578"/>
            <a:ext cx="5341327" cy="451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46ADAA24-DF0A-D7EC-BA53-C1FA7C1CC10D}"/>
              </a:ext>
            </a:extLst>
          </p:cNvPr>
          <p:cNvSpPr/>
          <p:nvPr/>
        </p:nvSpPr>
        <p:spPr bwMode="white">
          <a:xfrm>
            <a:off x="6456041" y="3380234"/>
            <a:ext cx="504056" cy="451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3F5CBD83-2DA4-BCC1-5BC7-42DFC79CDE8A}"/>
              </a:ext>
            </a:extLst>
          </p:cNvPr>
          <p:cNvSpPr/>
          <p:nvPr/>
        </p:nvSpPr>
        <p:spPr bwMode="white">
          <a:xfrm>
            <a:off x="1150717" y="4077072"/>
            <a:ext cx="4873276" cy="936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F428CB5A-5512-E576-FCA3-C3E75B140A41}"/>
              </a:ext>
            </a:extLst>
          </p:cNvPr>
          <p:cNvSpPr/>
          <p:nvPr/>
        </p:nvSpPr>
        <p:spPr bwMode="white">
          <a:xfrm>
            <a:off x="1196767" y="5301208"/>
            <a:ext cx="2306945" cy="451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A2055AFA-38B4-A4D6-F7B1-25DD1437C878}"/>
              </a:ext>
            </a:extLst>
          </p:cNvPr>
          <p:cNvSpPr/>
          <p:nvPr/>
        </p:nvSpPr>
        <p:spPr bwMode="white">
          <a:xfrm>
            <a:off x="1114713" y="6054798"/>
            <a:ext cx="7069519" cy="451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66455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0" grpId="0" animBg="1"/>
      <p:bldP spid="21" grpId="0" animBg="1"/>
      <p:bldP spid="22" grpId="0" animBg="1"/>
      <p:bldP spid="2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6B052CD-0C96-0EAD-B1C7-BF68119A224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395668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7F868F7-7677-DBC4-19B2-974DD330A74E}"/>
              </a:ext>
            </a:extLst>
          </p:cNvPr>
          <p:cNvSpPr/>
          <p:nvPr/>
        </p:nvSpPr>
        <p:spPr bwMode="white">
          <a:xfrm>
            <a:off x="1208839" y="2618236"/>
            <a:ext cx="4383105" cy="3729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FF2E76E-ACE0-A1DD-62A7-94CF20251241}"/>
              </a:ext>
            </a:extLst>
          </p:cNvPr>
          <p:cNvSpPr/>
          <p:nvPr/>
        </p:nvSpPr>
        <p:spPr bwMode="white">
          <a:xfrm>
            <a:off x="1200554" y="3322727"/>
            <a:ext cx="1727094" cy="3812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731F998-4340-E257-5AA9-C1713DF04E4A}"/>
              </a:ext>
            </a:extLst>
          </p:cNvPr>
          <p:cNvSpPr/>
          <p:nvPr/>
        </p:nvSpPr>
        <p:spPr bwMode="white">
          <a:xfrm>
            <a:off x="1200553" y="4030040"/>
            <a:ext cx="5344066" cy="395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A2037BE0-5451-0C2C-9077-FC160D25A122}"/>
              </a:ext>
            </a:extLst>
          </p:cNvPr>
          <p:cNvSpPr/>
          <p:nvPr/>
        </p:nvSpPr>
        <p:spPr bwMode="white">
          <a:xfrm>
            <a:off x="1217125" y="4766273"/>
            <a:ext cx="5344066" cy="4129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BFE8FF82-7426-3AA5-52BB-A4746710DF54}"/>
              </a:ext>
            </a:extLst>
          </p:cNvPr>
          <p:cNvSpPr/>
          <p:nvPr/>
        </p:nvSpPr>
        <p:spPr bwMode="white">
          <a:xfrm>
            <a:off x="1208839" y="5527371"/>
            <a:ext cx="2510897" cy="3812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8ED5ABDE-599F-B954-75F9-73FAFDBF97E1}"/>
              </a:ext>
            </a:extLst>
          </p:cNvPr>
          <p:cNvSpPr/>
          <p:nvPr/>
        </p:nvSpPr>
        <p:spPr bwMode="white">
          <a:xfrm>
            <a:off x="1217125" y="6190422"/>
            <a:ext cx="6679075" cy="3812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B63D232A-B2D9-DD10-58D1-C40146834D8F}"/>
              </a:ext>
            </a:extLst>
          </p:cNvPr>
          <p:cNvSpPr/>
          <p:nvPr/>
        </p:nvSpPr>
        <p:spPr bwMode="white">
          <a:xfrm>
            <a:off x="2999656" y="3272999"/>
            <a:ext cx="2808312" cy="4544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65567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12" grpId="0" animBg="1"/>
      <p:bldP spid="17" grpId="0" animBg="1"/>
      <p:bldP spid="20" grpId="0" animBg="1"/>
      <p:bldP spid="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336D6D4-4F15-AB78-4D07-51881B17AB0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7014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806EA589-3CBC-0026-08AA-3922889ACFA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348" r="5003" b="59356"/>
          <a:stretch/>
        </p:blipFill>
        <p:spPr>
          <a:xfrm>
            <a:off x="4317141" y="3500312"/>
            <a:ext cx="3557718" cy="23849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718094059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</TotalTime>
  <Words>0</Words>
  <Application>Microsoft Office PowerPoint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5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慧 余</cp:lastModifiedBy>
  <cp:revision>63</cp:revision>
  <dcterms:created xsi:type="dcterms:W3CDTF">2015-09-16T06:44:00Z</dcterms:created>
  <dcterms:modified xsi:type="dcterms:W3CDTF">2024-08-15T17:05:15Z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