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CF996F1-3EB7-1C68-3B52-7C02D8D91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838450"/>
            <a:ext cx="73152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C52CF-4CAC-8605-6D28-B8EE322B2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13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D19AAA-EEF8-181C-333A-C8BC710906B4}"/>
              </a:ext>
            </a:extLst>
          </p:cNvPr>
          <p:cNvSpPr/>
          <p:nvPr/>
        </p:nvSpPr>
        <p:spPr bwMode="white">
          <a:xfrm>
            <a:off x="8256240" y="1916832"/>
            <a:ext cx="86409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372648-B3D6-0609-CC0B-2E33ED1159DE}"/>
              </a:ext>
            </a:extLst>
          </p:cNvPr>
          <p:cNvSpPr/>
          <p:nvPr/>
        </p:nvSpPr>
        <p:spPr bwMode="white">
          <a:xfrm>
            <a:off x="3287688" y="5301208"/>
            <a:ext cx="72008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1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472B0-C161-51D5-13F9-72E0D810F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749215-6876-A268-A94B-62BDA72F6B92}"/>
              </a:ext>
            </a:extLst>
          </p:cNvPr>
          <p:cNvSpPr/>
          <p:nvPr/>
        </p:nvSpPr>
        <p:spPr bwMode="white">
          <a:xfrm>
            <a:off x="1548571" y="2822514"/>
            <a:ext cx="7355741" cy="45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D14611-8582-6288-8BA3-DB82C77F884F}"/>
              </a:ext>
            </a:extLst>
          </p:cNvPr>
          <p:cNvSpPr/>
          <p:nvPr/>
        </p:nvSpPr>
        <p:spPr bwMode="white">
          <a:xfrm>
            <a:off x="1548570" y="3671854"/>
            <a:ext cx="5843573" cy="45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3FD425-F9DF-73E8-CEA7-5C3E3EAB401B}"/>
              </a:ext>
            </a:extLst>
          </p:cNvPr>
          <p:cNvSpPr/>
          <p:nvPr/>
        </p:nvSpPr>
        <p:spPr bwMode="white">
          <a:xfrm>
            <a:off x="1605714" y="4530736"/>
            <a:ext cx="5354382" cy="42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6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91D44-7925-0A14-DE34-19A2810D6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180DC-0021-67E4-8B32-269AC54D47A6}"/>
              </a:ext>
            </a:extLst>
          </p:cNvPr>
          <p:cNvSpPr/>
          <p:nvPr/>
        </p:nvSpPr>
        <p:spPr bwMode="white">
          <a:xfrm>
            <a:off x="681904" y="1934315"/>
            <a:ext cx="7358312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746878-DDA8-A497-2067-D9F422071E33}"/>
              </a:ext>
            </a:extLst>
          </p:cNvPr>
          <p:cNvSpPr/>
          <p:nvPr/>
        </p:nvSpPr>
        <p:spPr bwMode="white">
          <a:xfrm>
            <a:off x="681904" y="2783127"/>
            <a:ext cx="6206184" cy="4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AC76F3-94DF-4B66-D2FC-B391092EA0C2}"/>
              </a:ext>
            </a:extLst>
          </p:cNvPr>
          <p:cNvSpPr/>
          <p:nvPr/>
        </p:nvSpPr>
        <p:spPr bwMode="white">
          <a:xfrm>
            <a:off x="681904" y="3631939"/>
            <a:ext cx="5702128" cy="4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00F6E6-8753-1BE0-588C-251A0A358E2D}"/>
              </a:ext>
            </a:extLst>
          </p:cNvPr>
          <p:cNvSpPr/>
          <p:nvPr/>
        </p:nvSpPr>
        <p:spPr bwMode="white">
          <a:xfrm>
            <a:off x="681904" y="4480751"/>
            <a:ext cx="6062168" cy="116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65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7A453-AAB2-E4FD-1C58-7B8B6509DE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56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B1EA7-B13F-3CAD-884B-00AB7FF1B15A}"/>
              </a:ext>
            </a:extLst>
          </p:cNvPr>
          <p:cNvSpPr/>
          <p:nvPr/>
        </p:nvSpPr>
        <p:spPr bwMode="white">
          <a:xfrm>
            <a:off x="683965" y="2450487"/>
            <a:ext cx="9084443" cy="47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51393E-8A98-C153-FA39-22ADC73E2550}"/>
              </a:ext>
            </a:extLst>
          </p:cNvPr>
          <p:cNvSpPr/>
          <p:nvPr/>
        </p:nvSpPr>
        <p:spPr bwMode="white">
          <a:xfrm>
            <a:off x="683965" y="3252716"/>
            <a:ext cx="7572275" cy="43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23415D-A470-97D7-EBF7-2F7B9D6366AC}"/>
              </a:ext>
            </a:extLst>
          </p:cNvPr>
          <p:cNvSpPr/>
          <p:nvPr/>
        </p:nvSpPr>
        <p:spPr bwMode="white">
          <a:xfrm>
            <a:off x="683965" y="4045934"/>
            <a:ext cx="7068219" cy="50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7598BC-62C5-51FD-89AD-E8BC756CC9BB}"/>
              </a:ext>
            </a:extLst>
          </p:cNvPr>
          <p:cNvSpPr/>
          <p:nvPr/>
        </p:nvSpPr>
        <p:spPr bwMode="white">
          <a:xfrm>
            <a:off x="683965" y="4857178"/>
            <a:ext cx="4835971" cy="516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4A7FFEA-861B-E573-68D6-A8730CEAFBD4}"/>
              </a:ext>
            </a:extLst>
          </p:cNvPr>
          <p:cNvSpPr/>
          <p:nvPr/>
        </p:nvSpPr>
        <p:spPr bwMode="white">
          <a:xfrm>
            <a:off x="683965" y="5661248"/>
            <a:ext cx="497998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7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6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D9983-2E04-A8EC-4C59-7B0073338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8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52159A-9552-E242-8771-751925BDFA8C}"/>
              </a:ext>
            </a:extLst>
          </p:cNvPr>
          <p:cNvSpPr/>
          <p:nvPr/>
        </p:nvSpPr>
        <p:spPr bwMode="white">
          <a:xfrm>
            <a:off x="681904" y="2420887"/>
            <a:ext cx="8510440" cy="114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3AB425-7FF1-29BF-86DC-A41A808BAB48}"/>
              </a:ext>
            </a:extLst>
          </p:cNvPr>
          <p:cNvSpPr/>
          <p:nvPr/>
        </p:nvSpPr>
        <p:spPr bwMode="white">
          <a:xfrm>
            <a:off x="681904" y="3977251"/>
            <a:ext cx="9158512" cy="43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A24185-315D-83EB-B342-F6CA81C7D304}"/>
              </a:ext>
            </a:extLst>
          </p:cNvPr>
          <p:cNvSpPr/>
          <p:nvPr/>
        </p:nvSpPr>
        <p:spPr bwMode="white">
          <a:xfrm>
            <a:off x="681904" y="4826595"/>
            <a:ext cx="8078392" cy="42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44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F8232-D8FE-6158-53D0-5A97DBA67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2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7EB66-D426-AB1C-B2EE-00A74FEE13D0}"/>
              </a:ext>
            </a:extLst>
          </p:cNvPr>
          <p:cNvSpPr/>
          <p:nvPr/>
        </p:nvSpPr>
        <p:spPr bwMode="white">
          <a:xfrm>
            <a:off x="681904" y="1056867"/>
            <a:ext cx="7502328" cy="4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49E56B-F455-904D-C44D-AB8E78E877A7}"/>
              </a:ext>
            </a:extLst>
          </p:cNvPr>
          <p:cNvSpPr/>
          <p:nvPr/>
        </p:nvSpPr>
        <p:spPr bwMode="white">
          <a:xfrm>
            <a:off x="681904" y="1905589"/>
            <a:ext cx="5702128" cy="4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C1912A-07ED-7914-AB33-7B5E71564C21}"/>
              </a:ext>
            </a:extLst>
          </p:cNvPr>
          <p:cNvSpPr/>
          <p:nvPr/>
        </p:nvSpPr>
        <p:spPr bwMode="white">
          <a:xfrm>
            <a:off x="681904" y="2763847"/>
            <a:ext cx="5270080" cy="4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36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A01CD-F2AC-7490-B50B-B01080F4B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54D1FD-EAA5-765D-CA14-545BAF6A050F}"/>
              </a:ext>
            </a:extLst>
          </p:cNvPr>
          <p:cNvSpPr/>
          <p:nvPr/>
        </p:nvSpPr>
        <p:spPr bwMode="white">
          <a:xfrm>
            <a:off x="10215238" y="1152374"/>
            <a:ext cx="438095" cy="400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87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D0C5F-DFEE-87D0-773A-94389D045C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3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646DA-B883-A777-9089-0EB0E1CA5F04}"/>
              </a:ext>
            </a:extLst>
          </p:cNvPr>
          <p:cNvSpPr/>
          <p:nvPr/>
        </p:nvSpPr>
        <p:spPr bwMode="white">
          <a:xfrm>
            <a:off x="10281904" y="1124058"/>
            <a:ext cx="352380" cy="40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6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6224D-3229-D9AE-B133-EDBBCABF77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5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EBB72-4DA8-6100-8952-FF19415061F8}"/>
              </a:ext>
            </a:extLst>
          </p:cNvPr>
          <p:cNvSpPr/>
          <p:nvPr/>
        </p:nvSpPr>
        <p:spPr bwMode="white">
          <a:xfrm>
            <a:off x="10281904" y="1190573"/>
            <a:ext cx="352380" cy="40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36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FCF26-DCBA-7AE6-69FB-60A6858F2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4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BE2753-8168-1DC3-0F58-E3F741E3D393}"/>
              </a:ext>
            </a:extLst>
          </p:cNvPr>
          <p:cNvSpPr/>
          <p:nvPr/>
        </p:nvSpPr>
        <p:spPr bwMode="white">
          <a:xfrm>
            <a:off x="10272380" y="2057192"/>
            <a:ext cx="380952" cy="400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00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BF9B3-88AD-6DC1-5729-6EF1A3742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30740-F32A-BE5F-0A7A-516CDE1EA1CB}"/>
              </a:ext>
            </a:extLst>
          </p:cNvPr>
          <p:cNvSpPr/>
          <p:nvPr/>
        </p:nvSpPr>
        <p:spPr bwMode="white">
          <a:xfrm>
            <a:off x="10253333" y="3552418"/>
            <a:ext cx="380952" cy="40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41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676A5-217F-0FA1-5E9D-A582EBA5D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4791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292AA-3989-8498-87C8-6AF44F7E65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40886-88B0-1536-C196-AA273B508B68}"/>
              </a:ext>
            </a:extLst>
          </p:cNvPr>
          <p:cNvSpPr/>
          <p:nvPr/>
        </p:nvSpPr>
        <p:spPr bwMode="white">
          <a:xfrm>
            <a:off x="8986666" y="1094034"/>
            <a:ext cx="997766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0CA491-D31E-04C5-C3D9-4CB1F5C1387E}"/>
              </a:ext>
            </a:extLst>
          </p:cNvPr>
          <p:cNvSpPr/>
          <p:nvPr/>
        </p:nvSpPr>
        <p:spPr bwMode="white">
          <a:xfrm>
            <a:off x="4510476" y="1857290"/>
            <a:ext cx="4753876" cy="5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A91BC0-1271-D400-477F-C742C61A0D6D}"/>
              </a:ext>
            </a:extLst>
          </p:cNvPr>
          <p:cNvSpPr/>
          <p:nvPr/>
        </p:nvSpPr>
        <p:spPr bwMode="white">
          <a:xfrm>
            <a:off x="3272380" y="2800808"/>
            <a:ext cx="2103540" cy="49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044B08-BAFB-23AB-21BF-9583675426E3}"/>
              </a:ext>
            </a:extLst>
          </p:cNvPr>
          <p:cNvSpPr/>
          <p:nvPr/>
        </p:nvSpPr>
        <p:spPr bwMode="white">
          <a:xfrm>
            <a:off x="8434285" y="3763387"/>
            <a:ext cx="609523" cy="39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5186F1-4225-175D-03C1-5C30E337C8DE}"/>
              </a:ext>
            </a:extLst>
          </p:cNvPr>
          <p:cNvSpPr/>
          <p:nvPr/>
        </p:nvSpPr>
        <p:spPr bwMode="white">
          <a:xfrm>
            <a:off x="5120000" y="4630660"/>
            <a:ext cx="4753876" cy="5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8A3AC1-4153-EF64-2C1B-1CB645751AA1}"/>
              </a:ext>
            </a:extLst>
          </p:cNvPr>
          <p:cNvSpPr/>
          <p:nvPr/>
        </p:nvSpPr>
        <p:spPr bwMode="white">
          <a:xfrm>
            <a:off x="3834285" y="5555117"/>
            <a:ext cx="1866666" cy="5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1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A2ABB-FE02-DEFC-820B-870BC760EA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650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410FAA-A15E-0BA7-E494-BBD6A5AD4608}"/>
              </a:ext>
            </a:extLst>
          </p:cNvPr>
          <p:cNvSpPr/>
          <p:nvPr/>
        </p:nvSpPr>
        <p:spPr bwMode="white">
          <a:xfrm>
            <a:off x="6300952" y="1991234"/>
            <a:ext cx="371112" cy="5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513C40-149F-2858-E8E5-04B5FA28D8EA}"/>
              </a:ext>
            </a:extLst>
          </p:cNvPr>
          <p:cNvSpPr/>
          <p:nvPr/>
        </p:nvSpPr>
        <p:spPr bwMode="white">
          <a:xfrm>
            <a:off x="8688288" y="2780928"/>
            <a:ext cx="1296144" cy="52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1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2024-08-15T07:10:10Z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