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40" r:id="rId4"/>
    <p:sldId id="339" r:id="rId5"/>
    <p:sldId id="337" r:id="rId6"/>
    <p:sldId id="336" r:id="rId7"/>
    <p:sldId id="333" r:id="rId8"/>
    <p:sldId id="332" r:id="rId9"/>
    <p:sldId id="331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A5D7B5-2971-D4CF-A8EA-5BCD0C44A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84" y="3096895"/>
            <a:ext cx="11784632" cy="6879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66E5A-F2F4-87E7-C939-2E48700E28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92696"/>
            <a:ext cx="10800000" cy="174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D39327-5E76-3C5A-C056-9887649254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6492" b="1681"/>
          <a:stretch/>
        </p:blipFill>
        <p:spPr>
          <a:xfrm>
            <a:off x="2351584" y="1844824"/>
            <a:ext cx="8136904" cy="472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7060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7ED56-10C7-AE86-75CC-B4FE18912D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1861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069283-4474-6268-EA8D-6D4F2E35A92B}"/>
              </a:ext>
            </a:extLst>
          </p:cNvPr>
          <p:cNvSpPr/>
          <p:nvPr/>
        </p:nvSpPr>
        <p:spPr bwMode="white">
          <a:xfrm>
            <a:off x="7791238" y="821113"/>
            <a:ext cx="2295238" cy="49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5F5139-9C80-1C3D-1A28-EB87A28AC7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6492" b="1681"/>
          <a:stretch/>
        </p:blipFill>
        <p:spPr>
          <a:xfrm>
            <a:off x="2495600" y="2481784"/>
            <a:ext cx="7200800" cy="417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845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92635-7801-1E35-5F24-D17D669C2D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8680"/>
            <a:ext cx="10800000" cy="188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33E30D-E8EB-A802-D3CE-846D84A24C19}"/>
              </a:ext>
            </a:extLst>
          </p:cNvPr>
          <p:cNvSpPr/>
          <p:nvPr/>
        </p:nvSpPr>
        <p:spPr bwMode="white">
          <a:xfrm>
            <a:off x="4162666" y="1741416"/>
            <a:ext cx="600000" cy="40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7BF842-C55F-6EA3-1DBD-F15C95DA4F8D}"/>
              </a:ext>
            </a:extLst>
          </p:cNvPr>
          <p:cNvSpPr/>
          <p:nvPr/>
        </p:nvSpPr>
        <p:spPr bwMode="white">
          <a:xfrm>
            <a:off x="6800761" y="1741416"/>
            <a:ext cx="619047" cy="40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7AD870-2DAB-7F57-E984-B1C1C15528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6492" b="1681"/>
          <a:stretch/>
        </p:blipFill>
        <p:spPr>
          <a:xfrm>
            <a:off x="2387588" y="2437975"/>
            <a:ext cx="7416824" cy="430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108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6DB80-99C5-C9D2-DC93-F4B20B59A9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620688"/>
            <a:ext cx="10800000" cy="188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E44E414-FBD4-5B72-4887-5EE7DDBE6D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6492" b="1681"/>
          <a:stretch/>
        </p:blipFill>
        <p:spPr>
          <a:xfrm>
            <a:off x="2295622" y="2276872"/>
            <a:ext cx="7600756" cy="441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7102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A8DA4-B6D3-78E2-DB43-9163ACE072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548680"/>
            <a:ext cx="100332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1879FE-17E9-E96C-3EBD-3BB680E586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0" r="6492" b="1681"/>
          <a:stretch/>
        </p:blipFill>
        <p:spPr>
          <a:xfrm>
            <a:off x="6486353" y="1628800"/>
            <a:ext cx="5700766" cy="330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82607C2-AAAD-2889-0E09-9C968CA8982B}"/>
              </a:ext>
            </a:extLst>
          </p:cNvPr>
          <p:cNvSpPr/>
          <p:nvPr/>
        </p:nvSpPr>
        <p:spPr bwMode="white">
          <a:xfrm>
            <a:off x="193593" y="692696"/>
            <a:ext cx="921477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4E781DC-F154-B67A-2345-ED0A0E126ACE}"/>
              </a:ext>
            </a:extLst>
          </p:cNvPr>
          <p:cNvSpPr/>
          <p:nvPr/>
        </p:nvSpPr>
        <p:spPr bwMode="white">
          <a:xfrm>
            <a:off x="47329" y="1988840"/>
            <a:ext cx="410445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8D5519D-C85C-E594-4496-30C6A7910508}"/>
              </a:ext>
            </a:extLst>
          </p:cNvPr>
          <p:cNvSpPr/>
          <p:nvPr/>
        </p:nvSpPr>
        <p:spPr bwMode="white">
          <a:xfrm>
            <a:off x="180810" y="3313842"/>
            <a:ext cx="5771173" cy="133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981474A-459D-C823-C96A-C179B2CEDB50}"/>
              </a:ext>
            </a:extLst>
          </p:cNvPr>
          <p:cNvSpPr/>
          <p:nvPr/>
        </p:nvSpPr>
        <p:spPr bwMode="white">
          <a:xfrm>
            <a:off x="145436" y="4899658"/>
            <a:ext cx="9406948" cy="1339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04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C228C-D8E3-2A8D-CA59-421FDE998E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7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743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66E49-C6BE-E69D-39FF-CC4A656EA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4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9998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F5CE2-0665-8D50-C273-A60E3806A7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5F9CFA-8F6B-6C50-E259-715A886DE060}"/>
              </a:ext>
            </a:extLst>
          </p:cNvPr>
          <p:cNvSpPr/>
          <p:nvPr/>
        </p:nvSpPr>
        <p:spPr bwMode="white">
          <a:xfrm>
            <a:off x="720000" y="1015705"/>
            <a:ext cx="9480456" cy="4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358134-3BE4-C7BC-5B96-7257523C9F41}"/>
              </a:ext>
            </a:extLst>
          </p:cNvPr>
          <p:cNvSpPr/>
          <p:nvPr/>
        </p:nvSpPr>
        <p:spPr bwMode="white">
          <a:xfrm>
            <a:off x="709836" y="1774439"/>
            <a:ext cx="8482508" cy="60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1A21E76-BE4F-5AE0-9893-8506D7C8E808}"/>
              </a:ext>
            </a:extLst>
          </p:cNvPr>
          <p:cNvSpPr/>
          <p:nvPr/>
        </p:nvSpPr>
        <p:spPr bwMode="white">
          <a:xfrm>
            <a:off x="681904" y="2790457"/>
            <a:ext cx="7934376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6328084-0C77-51D4-5EA6-6E865013777E}"/>
              </a:ext>
            </a:extLst>
          </p:cNvPr>
          <p:cNvSpPr/>
          <p:nvPr/>
        </p:nvSpPr>
        <p:spPr bwMode="white">
          <a:xfrm>
            <a:off x="709836" y="3717032"/>
            <a:ext cx="1309640" cy="4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1480ADC-1F44-1DB0-432E-61BF68FBB861}"/>
              </a:ext>
            </a:extLst>
          </p:cNvPr>
          <p:cNvSpPr/>
          <p:nvPr/>
        </p:nvSpPr>
        <p:spPr bwMode="white">
          <a:xfrm>
            <a:off x="10200456" y="1009002"/>
            <a:ext cx="576064" cy="4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C78E98A-A4E6-F8BD-73F4-004834052324}"/>
              </a:ext>
            </a:extLst>
          </p:cNvPr>
          <p:cNvSpPr/>
          <p:nvPr/>
        </p:nvSpPr>
        <p:spPr bwMode="white">
          <a:xfrm>
            <a:off x="9202508" y="1898317"/>
            <a:ext cx="1502004" cy="58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53C2FE2-BD71-3955-C7E4-0276E5A3090B}"/>
              </a:ext>
            </a:extLst>
          </p:cNvPr>
          <p:cNvSpPr/>
          <p:nvPr/>
        </p:nvSpPr>
        <p:spPr bwMode="white">
          <a:xfrm>
            <a:off x="8655430" y="2746783"/>
            <a:ext cx="2121089" cy="56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140CB2A1-48F2-8BC0-A4CE-21E5B7C5AC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4263745"/>
            <a:ext cx="10800000" cy="25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654137C-4A83-43DF-E58F-36B980B8A7EE}"/>
              </a:ext>
            </a:extLst>
          </p:cNvPr>
          <p:cNvSpPr/>
          <p:nvPr/>
        </p:nvSpPr>
        <p:spPr bwMode="white">
          <a:xfrm>
            <a:off x="720000" y="4480031"/>
            <a:ext cx="9984512" cy="48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C4DC467-143E-1FA1-096D-945346F40CB3}"/>
              </a:ext>
            </a:extLst>
          </p:cNvPr>
          <p:cNvSpPr/>
          <p:nvPr/>
        </p:nvSpPr>
        <p:spPr bwMode="white">
          <a:xfrm>
            <a:off x="709836" y="5299244"/>
            <a:ext cx="2145804" cy="53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EA723CE-379C-B197-44C7-3B690D842945}"/>
              </a:ext>
            </a:extLst>
          </p:cNvPr>
          <p:cNvSpPr/>
          <p:nvPr/>
        </p:nvSpPr>
        <p:spPr bwMode="white">
          <a:xfrm>
            <a:off x="2893476" y="5368820"/>
            <a:ext cx="7739028" cy="48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BAC27AA-9CAF-2E40-78F5-E7F834A9CD9B}"/>
              </a:ext>
            </a:extLst>
          </p:cNvPr>
          <p:cNvSpPr/>
          <p:nvPr/>
        </p:nvSpPr>
        <p:spPr bwMode="white">
          <a:xfrm>
            <a:off x="726110" y="6277701"/>
            <a:ext cx="4001738" cy="48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1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5" grpId="0" animBg="1"/>
      <p:bldP spid="17" grpId="0" animBg="1"/>
      <p:bldP spid="2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72702-DAC3-6C92-A9BB-4D6E9E5DF6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635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7240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82950-AF6D-EBA5-5A3E-F46CC57003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2" y="465514"/>
            <a:ext cx="10800000" cy="4088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91F9E-BE5E-B26A-3FC2-86874B726FE6}"/>
              </a:ext>
            </a:extLst>
          </p:cNvPr>
          <p:cNvSpPr/>
          <p:nvPr/>
        </p:nvSpPr>
        <p:spPr bwMode="white">
          <a:xfrm>
            <a:off x="3359696" y="3692479"/>
            <a:ext cx="376769" cy="40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58254F-67A4-3427-E5FB-55C0CA2627B8}"/>
              </a:ext>
            </a:extLst>
          </p:cNvPr>
          <p:cNvSpPr/>
          <p:nvPr/>
        </p:nvSpPr>
        <p:spPr bwMode="white">
          <a:xfrm>
            <a:off x="5015880" y="3733959"/>
            <a:ext cx="504761" cy="48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739B6-35A0-A31E-3460-38E385879022}"/>
              </a:ext>
            </a:extLst>
          </p:cNvPr>
          <p:cNvSpPr/>
          <p:nvPr/>
        </p:nvSpPr>
        <p:spPr bwMode="white">
          <a:xfrm>
            <a:off x="8455536" y="3756496"/>
            <a:ext cx="376767" cy="34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A7E7D7-BD7E-1B7C-CC6D-14FDCBB198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522"/>
          <a:stretch/>
        </p:blipFill>
        <p:spPr>
          <a:xfrm>
            <a:off x="9516711" y="2325411"/>
            <a:ext cx="2634035" cy="224229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09DE42D-BBFD-0BB1-8BE6-009E0D992D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2" y="4725144"/>
            <a:ext cx="10800000" cy="1911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087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1C920-8A34-78D8-F74B-5E6AE5C09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834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2F46FB-72AE-EBFC-D7CC-2AC16EA9BA47}"/>
              </a:ext>
            </a:extLst>
          </p:cNvPr>
          <p:cNvSpPr/>
          <p:nvPr/>
        </p:nvSpPr>
        <p:spPr bwMode="white">
          <a:xfrm>
            <a:off x="681904" y="1067847"/>
            <a:ext cx="3325864" cy="46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A3EE0A-AC90-16CC-EA66-2CF4471F08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5" t="49584" r="10380"/>
          <a:stretch/>
        </p:blipFill>
        <p:spPr>
          <a:xfrm>
            <a:off x="32164" y="2060848"/>
            <a:ext cx="5782827" cy="136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C32F576-6440-D714-1668-F53B97137F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/>
        </p:blipFill>
        <p:spPr>
          <a:xfrm>
            <a:off x="5879976" y="1662672"/>
            <a:ext cx="5952064" cy="518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5761D20-2F6F-1BA7-8C3D-D67C5A9AE4A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44"/>
          <a:stretch/>
        </p:blipFill>
        <p:spPr>
          <a:xfrm>
            <a:off x="5879975" y="1628800"/>
            <a:ext cx="6192689" cy="515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04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1853D-8F8D-744A-297E-30576D2E02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5"/>
          <a:stretch/>
        </p:blipFill>
        <p:spPr>
          <a:xfrm>
            <a:off x="263352" y="692696"/>
            <a:ext cx="84003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8BB7996-985D-1094-7290-E0F2CC32B9E0}"/>
              </a:ext>
            </a:extLst>
          </p:cNvPr>
          <p:cNvSpPr/>
          <p:nvPr/>
        </p:nvSpPr>
        <p:spPr bwMode="white">
          <a:xfrm>
            <a:off x="2536439" y="4043526"/>
            <a:ext cx="2467229" cy="241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A05B86E-34CC-229B-25A4-75084FE4CE89}"/>
              </a:ext>
            </a:extLst>
          </p:cNvPr>
          <p:cNvSpPr/>
          <p:nvPr/>
        </p:nvSpPr>
        <p:spPr bwMode="white">
          <a:xfrm>
            <a:off x="263352" y="845425"/>
            <a:ext cx="8472344" cy="48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497D6BF-7625-AD3D-25B3-AE9C3C73D5D3}"/>
              </a:ext>
            </a:extLst>
          </p:cNvPr>
          <p:cNvSpPr/>
          <p:nvPr/>
        </p:nvSpPr>
        <p:spPr bwMode="white">
          <a:xfrm>
            <a:off x="288387" y="1709521"/>
            <a:ext cx="319072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3D413DE-D500-AC31-9CD8-0FDD82CB3879}"/>
              </a:ext>
            </a:extLst>
          </p:cNvPr>
          <p:cNvSpPr/>
          <p:nvPr/>
        </p:nvSpPr>
        <p:spPr bwMode="white">
          <a:xfrm>
            <a:off x="3509261" y="1650337"/>
            <a:ext cx="3066195" cy="85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A883382-9321-2C0E-C158-F3A8890EDB9B}"/>
              </a:ext>
            </a:extLst>
          </p:cNvPr>
          <p:cNvSpPr/>
          <p:nvPr/>
        </p:nvSpPr>
        <p:spPr bwMode="white">
          <a:xfrm>
            <a:off x="263352" y="2874471"/>
            <a:ext cx="3431784" cy="851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3D415F3-59C8-4680-FABE-B067E40FC47C}"/>
              </a:ext>
            </a:extLst>
          </p:cNvPr>
          <p:cNvSpPr/>
          <p:nvPr/>
        </p:nvSpPr>
        <p:spPr bwMode="white">
          <a:xfrm>
            <a:off x="3695136" y="2874471"/>
            <a:ext cx="3168352" cy="85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BD68EF5-A44A-6DEE-5C07-3EE4CEFC0CD2}"/>
              </a:ext>
            </a:extLst>
          </p:cNvPr>
          <p:cNvSpPr/>
          <p:nvPr/>
        </p:nvSpPr>
        <p:spPr bwMode="white">
          <a:xfrm>
            <a:off x="229160" y="4037112"/>
            <a:ext cx="1881800" cy="48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>
            <a:extLst>
              <a:ext uri="{FF2B5EF4-FFF2-40B4-BE49-F238E27FC236}">
                <a16:creationId xmlns:a16="http://schemas.microsoft.com/office/drawing/2014/main" id="{148EBD1F-1C8B-3029-636E-1F75511B0B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5" t="49584" r="10380"/>
          <a:stretch/>
        </p:blipFill>
        <p:spPr>
          <a:xfrm>
            <a:off x="5663952" y="5160168"/>
            <a:ext cx="6390519" cy="151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8" name="img_16777215">
            <a:extLst>
              <a:ext uri="{FF2B5EF4-FFF2-40B4-BE49-F238E27FC236}">
                <a16:creationId xmlns:a16="http://schemas.microsoft.com/office/drawing/2014/main" id="{BC9098B0-FBA9-051E-5C4E-3F4D839433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/>
          <a:stretch/>
        </p:blipFill>
        <p:spPr>
          <a:xfrm>
            <a:off x="7188334" y="1332996"/>
            <a:ext cx="4320480" cy="3766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948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FF046-25B4-F542-B73A-664DBFFDE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4709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19976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2024-08-15T09:49:03Z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